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handoutMasterIdLst>
    <p:handoutMasterId r:id="rId8"/>
  </p:handoutMasterIdLst>
  <p:sldIdLst>
    <p:sldId id="263" r:id="rId2"/>
    <p:sldId id="256" r:id="rId3"/>
    <p:sldId id="265" r:id="rId4"/>
    <p:sldId id="260" r:id="rId5"/>
    <p:sldId id="264" r:id="rId6"/>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FDB59"/>
    <a:srgbClr val="888CFF"/>
    <a:srgbClr val="195664"/>
    <a:srgbClr val="FDC378"/>
    <a:srgbClr val="32256A"/>
    <a:srgbClr val="E7EDEF"/>
    <a:srgbClr val="E7FF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295716-A45A-9845-AF80-875D8AC1B030}" v="8" dt="2026-06-11T16:03:17.7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35"/>
    <p:restoredTop sz="94658"/>
  </p:normalViewPr>
  <p:slideViewPr>
    <p:cSldViewPr snapToGrid="0" snapToObjects="1">
      <p:cViewPr varScale="1">
        <p:scale>
          <a:sx n="120" d="100"/>
          <a:sy n="120" d="100"/>
        </p:scale>
        <p:origin x="824" y="184"/>
      </p:cViewPr>
      <p:guideLst/>
    </p:cSldViewPr>
  </p:slideViewPr>
  <p:notesTextViewPr>
    <p:cViewPr>
      <p:scale>
        <a:sx n="1" d="1"/>
        <a:sy n="1" d="1"/>
      </p:scale>
      <p:origin x="0" y="0"/>
    </p:cViewPr>
  </p:notesTextViewPr>
  <p:notesViewPr>
    <p:cSldViewPr snapToGrid="0" snapToObjects="1">
      <p:cViewPr varScale="1">
        <p:scale>
          <a:sx n="68" d="100"/>
          <a:sy n="68" d="100"/>
        </p:scale>
        <p:origin x="3680" y="2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Soto Cornejo" userId="9056df9e-de8d-4148-8fad-9ba004cb232b" providerId="ADAL" clId="{FD2AB858-CBB6-5A29-961F-334EEE9398DD}"/>
    <pc:docChg chg="custSel addSld modSld modMainMaster">
      <pc:chgData name="Paula Soto Cornejo" userId="9056df9e-de8d-4148-8fad-9ba004cb232b" providerId="ADAL" clId="{FD2AB858-CBB6-5A29-961F-334EEE9398DD}" dt="2026-06-11T16:03:17.712" v="27"/>
      <pc:docMkLst>
        <pc:docMk/>
      </pc:docMkLst>
      <pc:sldChg chg="delSp mod">
        <pc:chgData name="Paula Soto Cornejo" userId="9056df9e-de8d-4148-8fad-9ba004cb232b" providerId="ADAL" clId="{FD2AB858-CBB6-5A29-961F-334EEE9398DD}" dt="2026-06-11T14:26:11.763" v="9" actId="478"/>
        <pc:sldMkLst>
          <pc:docMk/>
          <pc:sldMk cId="2992888425" sldId="256"/>
        </pc:sldMkLst>
        <pc:picChg chg="del">
          <ac:chgData name="Paula Soto Cornejo" userId="9056df9e-de8d-4148-8fad-9ba004cb232b" providerId="ADAL" clId="{FD2AB858-CBB6-5A29-961F-334EEE9398DD}" dt="2026-06-11T14:26:11.763" v="9" actId="478"/>
          <ac:picMkLst>
            <pc:docMk/>
            <pc:sldMk cId="2992888425" sldId="256"/>
            <ac:picMk id="2" creationId="{CC8F9D1C-E842-B2DF-FC92-76CB82294495}"/>
          </ac:picMkLst>
        </pc:picChg>
      </pc:sldChg>
      <pc:sldChg chg="delSp mod">
        <pc:chgData name="Paula Soto Cornejo" userId="9056df9e-de8d-4148-8fad-9ba004cb232b" providerId="ADAL" clId="{FD2AB858-CBB6-5A29-961F-334EEE9398DD}" dt="2026-06-11T14:26:13.251" v="10" actId="478"/>
        <pc:sldMkLst>
          <pc:docMk/>
          <pc:sldMk cId="1637405401" sldId="260"/>
        </pc:sldMkLst>
        <pc:picChg chg="del">
          <ac:chgData name="Paula Soto Cornejo" userId="9056df9e-de8d-4148-8fad-9ba004cb232b" providerId="ADAL" clId="{FD2AB858-CBB6-5A29-961F-334EEE9398DD}" dt="2026-06-11T14:26:13.251" v="10" actId="478"/>
          <ac:picMkLst>
            <pc:docMk/>
            <pc:sldMk cId="1637405401" sldId="260"/>
            <ac:picMk id="5" creationId="{A7D2ECDA-120F-9597-7BFE-9F9CC1C6C171}"/>
          </ac:picMkLst>
        </pc:picChg>
      </pc:sldChg>
      <pc:sldChg chg="delSp mod">
        <pc:chgData name="Paula Soto Cornejo" userId="9056df9e-de8d-4148-8fad-9ba004cb232b" providerId="ADAL" clId="{FD2AB858-CBB6-5A29-961F-334EEE9398DD}" dt="2026-06-11T14:26:10.137" v="8" actId="478"/>
        <pc:sldMkLst>
          <pc:docMk/>
          <pc:sldMk cId="2319033149" sldId="263"/>
        </pc:sldMkLst>
        <pc:picChg chg="del">
          <ac:chgData name="Paula Soto Cornejo" userId="9056df9e-de8d-4148-8fad-9ba004cb232b" providerId="ADAL" clId="{FD2AB858-CBB6-5A29-961F-334EEE9398DD}" dt="2026-06-11T14:26:10.137" v="8" actId="478"/>
          <ac:picMkLst>
            <pc:docMk/>
            <pc:sldMk cId="2319033149" sldId="263"/>
            <ac:picMk id="5" creationId="{0CC1CDA6-F115-7DF5-2D70-B869128010C5}"/>
          </ac:picMkLst>
        </pc:picChg>
      </pc:sldChg>
      <pc:sldChg chg="delSp mod">
        <pc:chgData name="Paula Soto Cornejo" userId="9056df9e-de8d-4148-8fad-9ba004cb232b" providerId="ADAL" clId="{FD2AB858-CBB6-5A29-961F-334EEE9398DD}" dt="2026-06-11T14:26:14.919" v="11" actId="478"/>
        <pc:sldMkLst>
          <pc:docMk/>
          <pc:sldMk cId="3224232112" sldId="264"/>
        </pc:sldMkLst>
        <pc:picChg chg="del">
          <ac:chgData name="Paula Soto Cornejo" userId="9056df9e-de8d-4148-8fad-9ba004cb232b" providerId="ADAL" clId="{FD2AB858-CBB6-5A29-961F-334EEE9398DD}" dt="2026-06-11T14:26:14.919" v="11" actId="478"/>
          <ac:picMkLst>
            <pc:docMk/>
            <pc:sldMk cId="3224232112" sldId="264"/>
            <ac:picMk id="2" creationId="{B02A2C66-77D1-40C9-77F7-4EFEBA3D5B0A}"/>
          </ac:picMkLst>
        </pc:picChg>
      </pc:sldChg>
      <pc:sldChg chg="addSp modSp new">
        <pc:chgData name="Paula Soto Cornejo" userId="9056df9e-de8d-4148-8fad-9ba004cb232b" providerId="ADAL" clId="{FD2AB858-CBB6-5A29-961F-334EEE9398DD}" dt="2026-06-11T16:03:17.712" v="27"/>
        <pc:sldMkLst>
          <pc:docMk/>
          <pc:sldMk cId="1757289286" sldId="265"/>
        </pc:sldMkLst>
        <pc:spChg chg="add mod">
          <ac:chgData name="Paula Soto Cornejo" userId="9056df9e-de8d-4148-8fad-9ba004cb232b" providerId="ADAL" clId="{FD2AB858-CBB6-5A29-961F-334EEE9398DD}" dt="2026-06-11T16:03:17.712" v="27"/>
          <ac:spMkLst>
            <pc:docMk/>
            <pc:sldMk cId="1757289286" sldId="265"/>
            <ac:spMk id="2" creationId="{06205E1D-15B2-011C-0219-DC0C938B9492}"/>
          </ac:spMkLst>
        </pc:spChg>
        <pc:spChg chg="add mod">
          <ac:chgData name="Paula Soto Cornejo" userId="9056df9e-de8d-4148-8fad-9ba004cb232b" providerId="ADAL" clId="{FD2AB858-CBB6-5A29-961F-334EEE9398DD}" dt="2026-06-11T16:03:17.712" v="27"/>
          <ac:spMkLst>
            <pc:docMk/>
            <pc:sldMk cId="1757289286" sldId="265"/>
            <ac:spMk id="3" creationId="{994E6420-F2A9-505A-7974-2E7B01DB0946}"/>
          </ac:spMkLst>
        </pc:spChg>
      </pc:sldChg>
      <pc:sldMasterChg chg="modSldLayout">
        <pc:chgData name="Paula Soto Cornejo" userId="9056df9e-de8d-4148-8fad-9ba004cb232b" providerId="ADAL" clId="{FD2AB858-CBB6-5A29-961F-334EEE9398DD}" dt="2026-06-11T16:03:04.288" v="25"/>
        <pc:sldMasterMkLst>
          <pc:docMk/>
          <pc:sldMasterMk cId="1003528447" sldId="2147483648"/>
        </pc:sldMasterMkLst>
        <pc:sldLayoutChg chg="addSp delSp modSp mod">
          <pc:chgData name="Paula Soto Cornejo" userId="9056df9e-de8d-4148-8fad-9ba004cb232b" providerId="ADAL" clId="{FD2AB858-CBB6-5A29-961F-334EEE9398DD}" dt="2026-06-11T16:02:54.652" v="22" actId="14100"/>
          <pc:sldLayoutMkLst>
            <pc:docMk/>
            <pc:sldMasterMk cId="1003528447" sldId="2147483648"/>
            <pc:sldLayoutMk cId="941890045" sldId="2147483649"/>
          </pc:sldLayoutMkLst>
          <pc:picChg chg="add mod">
            <ac:chgData name="Paula Soto Cornejo" userId="9056df9e-de8d-4148-8fad-9ba004cb232b" providerId="ADAL" clId="{FD2AB858-CBB6-5A29-961F-334EEE9398DD}" dt="2026-06-11T14:25:51.338" v="0"/>
            <ac:picMkLst>
              <pc:docMk/>
              <pc:sldMasterMk cId="1003528447" sldId="2147483648"/>
              <pc:sldLayoutMk cId="941890045" sldId="2147483649"/>
              <ac:picMk id="2" creationId="{03442DF5-E5B9-DDA1-C3C4-A00CE5FCF2A7}"/>
            </ac:picMkLst>
          </pc:picChg>
          <pc:picChg chg="del">
            <ac:chgData name="Paula Soto Cornejo" userId="9056df9e-de8d-4148-8fad-9ba004cb232b" providerId="ADAL" clId="{FD2AB858-CBB6-5A29-961F-334EEE9398DD}" dt="2026-06-11T14:26:00.382" v="4" actId="478"/>
            <ac:picMkLst>
              <pc:docMk/>
              <pc:sldMasterMk cId="1003528447" sldId="2147483648"/>
              <pc:sldLayoutMk cId="941890045" sldId="2147483649"/>
              <ac:picMk id="5" creationId="{69BE295A-A89E-3340-0928-8FAFF83D45EA}"/>
            </ac:picMkLst>
          </pc:picChg>
          <pc:picChg chg="add del mod">
            <ac:chgData name="Paula Soto Cornejo" userId="9056df9e-de8d-4148-8fad-9ba004cb232b" providerId="ADAL" clId="{FD2AB858-CBB6-5A29-961F-334EEE9398DD}" dt="2026-06-11T16:02:40.209" v="16" actId="478"/>
            <ac:picMkLst>
              <pc:docMk/>
              <pc:sldMasterMk cId="1003528447" sldId="2147483648"/>
              <pc:sldLayoutMk cId="941890045" sldId="2147483649"/>
              <ac:picMk id="6" creationId="{C87C7AB4-3059-0B9A-2769-79A8BEA23D7E}"/>
            </ac:picMkLst>
          </pc:picChg>
          <pc:picChg chg="add mod">
            <ac:chgData name="Paula Soto Cornejo" userId="9056df9e-de8d-4148-8fad-9ba004cb232b" providerId="ADAL" clId="{FD2AB858-CBB6-5A29-961F-334EEE9398DD}" dt="2026-06-11T16:02:54.652" v="22" actId="14100"/>
            <ac:picMkLst>
              <pc:docMk/>
              <pc:sldMasterMk cId="1003528447" sldId="2147483648"/>
              <pc:sldLayoutMk cId="941890045" sldId="2147483649"/>
              <ac:picMk id="8" creationId="{73F07D94-F95F-9672-3EC0-C05E99A193B6}"/>
            </ac:picMkLst>
          </pc:picChg>
        </pc:sldLayoutChg>
        <pc:sldLayoutChg chg="addSp delSp modSp mod">
          <pc:chgData name="Paula Soto Cornejo" userId="9056df9e-de8d-4148-8fad-9ba004cb232b" providerId="ADAL" clId="{FD2AB858-CBB6-5A29-961F-334EEE9398DD}" dt="2026-06-11T16:03:02.828" v="24"/>
          <pc:sldLayoutMkLst>
            <pc:docMk/>
            <pc:sldMasterMk cId="1003528447" sldId="2147483648"/>
            <pc:sldLayoutMk cId="2769364433" sldId="2147483651"/>
          </pc:sldLayoutMkLst>
          <pc:picChg chg="add mod">
            <ac:chgData name="Paula Soto Cornejo" userId="9056df9e-de8d-4148-8fad-9ba004cb232b" providerId="ADAL" clId="{FD2AB858-CBB6-5A29-961F-334EEE9398DD}" dt="2026-06-11T14:25:55.603" v="2"/>
            <ac:picMkLst>
              <pc:docMk/>
              <pc:sldMasterMk cId="1003528447" sldId="2147483648"/>
              <pc:sldLayoutMk cId="2769364433" sldId="2147483651"/>
              <ac:picMk id="2" creationId="{7EF4A604-F1F0-9C5B-62DA-10B3A2B4AE10}"/>
            </ac:picMkLst>
          </pc:picChg>
          <pc:picChg chg="add mod">
            <ac:chgData name="Paula Soto Cornejo" userId="9056df9e-de8d-4148-8fad-9ba004cb232b" providerId="ADAL" clId="{FD2AB858-CBB6-5A29-961F-334EEE9398DD}" dt="2026-06-11T16:03:02.828" v="24"/>
            <ac:picMkLst>
              <pc:docMk/>
              <pc:sldMasterMk cId="1003528447" sldId="2147483648"/>
              <pc:sldLayoutMk cId="2769364433" sldId="2147483651"/>
              <ac:picMk id="3" creationId="{DB5308D2-9632-1479-1E90-66BFF012A34B}"/>
            </ac:picMkLst>
          </pc:picChg>
          <pc:picChg chg="del">
            <ac:chgData name="Paula Soto Cornejo" userId="9056df9e-de8d-4148-8fad-9ba004cb232b" providerId="ADAL" clId="{FD2AB858-CBB6-5A29-961F-334EEE9398DD}" dt="2026-06-11T14:26:03.986" v="6" actId="478"/>
            <ac:picMkLst>
              <pc:docMk/>
              <pc:sldMasterMk cId="1003528447" sldId="2147483648"/>
              <pc:sldLayoutMk cId="2769364433" sldId="2147483651"/>
              <ac:picMk id="6" creationId="{58D9A087-9807-5630-31B3-FE8E05EB6D06}"/>
            </ac:picMkLst>
          </pc:picChg>
        </pc:sldLayoutChg>
        <pc:sldLayoutChg chg="addSp delSp modSp mod">
          <pc:chgData name="Paula Soto Cornejo" userId="9056df9e-de8d-4148-8fad-9ba004cb232b" providerId="ADAL" clId="{FD2AB858-CBB6-5A29-961F-334EEE9398DD}" dt="2026-06-11T16:03:04.288" v="25"/>
          <pc:sldLayoutMkLst>
            <pc:docMk/>
            <pc:sldMasterMk cId="1003528447" sldId="2147483648"/>
            <pc:sldLayoutMk cId="3456601339" sldId="2147483652"/>
          </pc:sldLayoutMkLst>
          <pc:picChg chg="add mod">
            <ac:chgData name="Paula Soto Cornejo" userId="9056df9e-de8d-4148-8fad-9ba004cb232b" providerId="ADAL" clId="{FD2AB858-CBB6-5A29-961F-334EEE9398DD}" dt="2026-06-11T14:25:57.099" v="3"/>
            <ac:picMkLst>
              <pc:docMk/>
              <pc:sldMasterMk cId="1003528447" sldId="2147483648"/>
              <pc:sldLayoutMk cId="3456601339" sldId="2147483652"/>
              <ac:picMk id="2" creationId="{357693DF-CFD6-7254-3387-049B6064CC1C}"/>
            </ac:picMkLst>
          </pc:picChg>
          <pc:picChg chg="add mod">
            <ac:chgData name="Paula Soto Cornejo" userId="9056df9e-de8d-4148-8fad-9ba004cb232b" providerId="ADAL" clId="{FD2AB858-CBB6-5A29-961F-334EEE9398DD}" dt="2026-06-11T16:03:04.288" v="25"/>
            <ac:picMkLst>
              <pc:docMk/>
              <pc:sldMasterMk cId="1003528447" sldId="2147483648"/>
              <pc:sldLayoutMk cId="3456601339" sldId="2147483652"/>
              <ac:picMk id="3" creationId="{00BEA100-275F-2AB4-133D-B6C02DCEC8EC}"/>
            </ac:picMkLst>
          </pc:picChg>
          <pc:picChg chg="del">
            <ac:chgData name="Paula Soto Cornejo" userId="9056df9e-de8d-4148-8fad-9ba004cb232b" providerId="ADAL" clId="{FD2AB858-CBB6-5A29-961F-334EEE9398DD}" dt="2026-06-11T14:26:05.804" v="7" actId="478"/>
            <ac:picMkLst>
              <pc:docMk/>
              <pc:sldMasterMk cId="1003528447" sldId="2147483648"/>
              <pc:sldLayoutMk cId="3456601339" sldId="2147483652"/>
              <ac:picMk id="5" creationId="{AC77B960-57BD-84CB-B68D-7BBD028C40C5}"/>
            </ac:picMkLst>
          </pc:picChg>
        </pc:sldLayoutChg>
        <pc:sldLayoutChg chg="addSp delSp modSp mod">
          <pc:chgData name="Paula Soto Cornejo" userId="9056df9e-de8d-4148-8fad-9ba004cb232b" providerId="ADAL" clId="{FD2AB858-CBB6-5A29-961F-334EEE9398DD}" dt="2026-06-11T16:03:01.279" v="23"/>
          <pc:sldLayoutMkLst>
            <pc:docMk/>
            <pc:sldMasterMk cId="1003528447" sldId="2147483648"/>
            <pc:sldLayoutMk cId="1348507012" sldId="2147483654"/>
          </pc:sldLayoutMkLst>
          <pc:picChg chg="add mod">
            <ac:chgData name="Paula Soto Cornejo" userId="9056df9e-de8d-4148-8fad-9ba004cb232b" providerId="ADAL" clId="{FD2AB858-CBB6-5A29-961F-334EEE9398DD}" dt="2026-06-11T14:25:54.204" v="1"/>
            <ac:picMkLst>
              <pc:docMk/>
              <pc:sldMasterMk cId="1003528447" sldId="2147483648"/>
              <pc:sldLayoutMk cId="1348507012" sldId="2147483654"/>
              <ac:picMk id="2" creationId="{53A0AA7F-5E11-2789-D76B-819DF6704487}"/>
            </ac:picMkLst>
          </pc:picChg>
          <pc:picChg chg="add mod">
            <ac:chgData name="Paula Soto Cornejo" userId="9056df9e-de8d-4148-8fad-9ba004cb232b" providerId="ADAL" clId="{FD2AB858-CBB6-5A29-961F-334EEE9398DD}" dt="2026-06-11T16:03:01.279" v="23"/>
            <ac:picMkLst>
              <pc:docMk/>
              <pc:sldMasterMk cId="1003528447" sldId="2147483648"/>
              <pc:sldLayoutMk cId="1348507012" sldId="2147483654"/>
              <ac:picMk id="3" creationId="{68827EB3-9966-E73B-8DCC-F030AD8E894A}"/>
            </ac:picMkLst>
          </pc:picChg>
          <pc:picChg chg="del">
            <ac:chgData name="Paula Soto Cornejo" userId="9056df9e-de8d-4148-8fad-9ba004cb232b" providerId="ADAL" clId="{FD2AB858-CBB6-5A29-961F-334EEE9398DD}" dt="2026-06-11T14:26:02.098" v="5" actId="478"/>
            <ac:picMkLst>
              <pc:docMk/>
              <pc:sldMasterMk cId="1003528447" sldId="2147483648"/>
              <pc:sldLayoutMk cId="1348507012" sldId="2147483654"/>
              <ac:picMk id="5" creationId="{87678C35-4A92-C136-9936-B0DC93CDAD04}"/>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3B15728B-9E50-EE44-9F62-045F84C52CE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L"/>
          </a:p>
        </p:txBody>
      </p:sp>
      <p:sp>
        <p:nvSpPr>
          <p:cNvPr id="3" name="Marcador de fecha 2">
            <a:extLst>
              <a:ext uri="{FF2B5EF4-FFF2-40B4-BE49-F238E27FC236}">
                <a16:creationId xmlns:a16="http://schemas.microsoft.com/office/drawing/2014/main" id="{3FE370D8-08CC-6F42-A2DD-3282BB36EC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BAF77A-4105-1540-B28C-E6BB649F2DD1}" type="datetimeFigureOut">
              <a:rPr lang="es-CL" smtClean="0"/>
              <a:t>11-06-26</a:t>
            </a:fld>
            <a:endParaRPr lang="es-CL"/>
          </a:p>
        </p:txBody>
      </p:sp>
      <p:sp>
        <p:nvSpPr>
          <p:cNvPr id="4" name="Marcador de pie de página 3">
            <a:extLst>
              <a:ext uri="{FF2B5EF4-FFF2-40B4-BE49-F238E27FC236}">
                <a16:creationId xmlns:a16="http://schemas.microsoft.com/office/drawing/2014/main" id="{87C4EF18-931A-8545-BC39-31DBE51A4E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L"/>
          </a:p>
        </p:txBody>
      </p:sp>
      <p:sp>
        <p:nvSpPr>
          <p:cNvPr id="5" name="Marcador de número de diapositiva 4">
            <a:extLst>
              <a:ext uri="{FF2B5EF4-FFF2-40B4-BE49-F238E27FC236}">
                <a16:creationId xmlns:a16="http://schemas.microsoft.com/office/drawing/2014/main" id="{26117916-D623-0A44-97A9-1F09786EE43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48CAD18-F00F-0E4E-AF6B-91ACCBAB95E9}" type="slidenum">
              <a:rPr lang="es-CL" smtClean="0"/>
              <a:t>‹Nº›</a:t>
            </a:fld>
            <a:endParaRPr lang="es-CL"/>
          </a:p>
        </p:txBody>
      </p:sp>
    </p:spTree>
    <p:extLst>
      <p:ext uri="{BB962C8B-B14F-4D97-AF65-F5344CB8AC3E}">
        <p14:creationId xmlns:p14="http://schemas.microsoft.com/office/powerpoint/2010/main" val="22446389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0E8C70-7502-514C-A761-5ADE778091A6}" type="datetimeFigureOut">
              <a:rPr lang="es-CL" smtClean="0"/>
              <a:t>11-06-26</a:t>
            </a:fld>
            <a:endParaRPr lang="es-C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es-ES"/>
              <a:t>Editar los estilos de texto del patrón
Segundo nivel
Tercer nivel
Cuarto nivel
Quinto nivel</a:t>
            </a:r>
            <a:endParaRPr lang="es-C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7DA26E-5321-9F4B-87E9-78779D31C5C6}" type="slidenum">
              <a:rPr lang="es-CL" smtClean="0"/>
              <a:t>‹Nº›</a:t>
            </a:fld>
            <a:endParaRPr lang="es-CL"/>
          </a:p>
        </p:txBody>
      </p:sp>
    </p:spTree>
    <p:extLst>
      <p:ext uri="{BB962C8B-B14F-4D97-AF65-F5344CB8AC3E}">
        <p14:creationId xmlns:p14="http://schemas.microsoft.com/office/powerpoint/2010/main" val="1342309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fld id="{957DA26E-5321-9F4B-87E9-78779D31C5C6}" type="slidenum">
              <a:rPr lang="es-CL" smtClean="0"/>
              <a:t>1</a:t>
            </a:fld>
            <a:endParaRPr lang="es-CL"/>
          </a:p>
        </p:txBody>
      </p:sp>
    </p:spTree>
    <p:extLst>
      <p:ext uri="{BB962C8B-B14F-4D97-AF65-F5344CB8AC3E}">
        <p14:creationId xmlns:p14="http://schemas.microsoft.com/office/powerpoint/2010/main" val="2370531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fld id="{957DA26E-5321-9F4B-87E9-78779D31C5C6}" type="slidenum">
              <a:rPr lang="es-CL" smtClean="0"/>
              <a:t>2</a:t>
            </a:fld>
            <a:endParaRPr lang="es-CL"/>
          </a:p>
        </p:txBody>
      </p:sp>
    </p:spTree>
    <p:extLst>
      <p:ext uri="{BB962C8B-B14F-4D97-AF65-F5344CB8AC3E}">
        <p14:creationId xmlns:p14="http://schemas.microsoft.com/office/powerpoint/2010/main" val="22866022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0897740-C7B9-8211-0EDA-7D91631F185E}"/>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2" name="Imagen 1">
            <a:extLst>
              <a:ext uri="{FF2B5EF4-FFF2-40B4-BE49-F238E27FC236}">
                <a16:creationId xmlns:a16="http://schemas.microsoft.com/office/drawing/2014/main" id="{03442DF5-E5B9-DDA1-C3C4-A00CE5FCF2A7}"/>
              </a:ext>
            </a:extLst>
          </p:cNvPr>
          <p:cNvPicPr>
            <a:picLocks noChangeAspect="1"/>
          </p:cNvPicPr>
          <p:nvPr userDrawn="1"/>
        </p:nvPicPr>
        <p:blipFill>
          <a:blip r:embed="rId3"/>
          <a:stretch>
            <a:fillRect/>
          </a:stretch>
        </p:blipFill>
        <p:spPr>
          <a:xfrm>
            <a:off x="9644164" y="0"/>
            <a:ext cx="1772308" cy="216000"/>
          </a:xfrm>
          <a:prstGeom prst="rect">
            <a:avLst/>
          </a:prstGeom>
        </p:spPr>
      </p:pic>
      <p:pic>
        <p:nvPicPr>
          <p:cNvPr id="8" name="Imagen 7">
            <a:extLst>
              <a:ext uri="{FF2B5EF4-FFF2-40B4-BE49-F238E27FC236}">
                <a16:creationId xmlns:a16="http://schemas.microsoft.com/office/drawing/2014/main" id="{73F07D94-F95F-9672-3EC0-C05E99A193B6}"/>
              </a:ext>
            </a:extLst>
          </p:cNvPr>
          <p:cNvPicPr>
            <a:picLocks noChangeAspect="1"/>
          </p:cNvPicPr>
          <p:nvPr userDrawn="1"/>
        </p:nvPicPr>
        <p:blipFill>
          <a:blip r:embed="rId4"/>
          <a:stretch>
            <a:fillRect/>
          </a:stretch>
        </p:blipFill>
        <p:spPr>
          <a:xfrm>
            <a:off x="0" y="6407151"/>
            <a:ext cx="12192000" cy="450849"/>
          </a:xfrm>
          <a:prstGeom prst="rect">
            <a:avLst/>
          </a:prstGeom>
        </p:spPr>
      </p:pic>
    </p:spTree>
    <p:extLst>
      <p:ext uri="{BB962C8B-B14F-4D97-AF65-F5344CB8AC3E}">
        <p14:creationId xmlns:p14="http://schemas.microsoft.com/office/powerpoint/2010/main" val="941890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7E9C20-3083-4CD9-B1A9-581B5E6F9594}"/>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2271604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94FAF4-E2C6-A71B-97BE-6BA74456EAAC}"/>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35777648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08264E-65AD-B871-C969-A749642EB5E5}"/>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953961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E3CAB6-DF4B-BE57-6DA4-0D2D78DD51C9}"/>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18839088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B66F00-7330-5171-2747-DD7721742EFB}"/>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2210394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A89FC6-F5AA-7CE8-3203-242E22921788}"/>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39672506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379058-B1BB-D326-5474-4223BC1AB213}"/>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21809348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69D332-4312-0C04-0693-D143904D9069}"/>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14986924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4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6ECD6C-E1E2-0D61-AAD6-2C540A8A8297}"/>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35085320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5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790BB1-06F9-43CA-A8C3-54F22A1FEE6B}"/>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1896592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B8EA9DB-33C1-E3EA-8608-5504F988F34B}"/>
              </a:ext>
            </a:extLst>
          </p:cNvPr>
          <p:cNvPicPr>
            <a:picLocks noChangeAspect="1"/>
          </p:cNvPicPr>
          <p:nvPr userDrawn="1"/>
        </p:nvPicPr>
        <p:blipFill>
          <a:blip r:embed="rId2"/>
          <a:stretch>
            <a:fillRect/>
          </a:stretch>
        </p:blipFill>
        <p:spPr>
          <a:xfrm>
            <a:off x="0" y="3174"/>
            <a:ext cx="12192000" cy="6851649"/>
          </a:xfrm>
          <a:prstGeom prst="rect">
            <a:avLst/>
          </a:prstGeom>
        </p:spPr>
      </p:pic>
      <p:pic>
        <p:nvPicPr>
          <p:cNvPr id="2" name="Imagen 1">
            <a:extLst>
              <a:ext uri="{FF2B5EF4-FFF2-40B4-BE49-F238E27FC236}">
                <a16:creationId xmlns:a16="http://schemas.microsoft.com/office/drawing/2014/main" id="{53A0AA7F-5E11-2789-D76B-819DF6704487}"/>
              </a:ext>
            </a:extLst>
          </p:cNvPr>
          <p:cNvPicPr>
            <a:picLocks noChangeAspect="1"/>
          </p:cNvPicPr>
          <p:nvPr userDrawn="1"/>
        </p:nvPicPr>
        <p:blipFill>
          <a:blip r:embed="rId3"/>
          <a:stretch>
            <a:fillRect/>
          </a:stretch>
        </p:blipFill>
        <p:spPr>
          <a:xfrm>
            <a:off x="9644164" y="0"/>
            <a:ext cx="1772308" cy="216000"/>
          </a:xfrm>
          <a:prstGeom prst="rect">
            <a:avLst/>
          </a:prstGeom>
        </p:spPr>
      </p:pic>
      <p:pic>
        <p:nvPicPr>
          <p:cNvPr id="3" name="Imagen 2">
            <a:extLst>
              <a:ext uri="{FF2B5EF4-FFF2-40B4-BE49-F238E27FC236}">
                <a16:creationId xmlns:a16="http://schemas.microsoft.com/office/drawing/2014/main" id="{68827EB3-9966-E73B-8DCC-F030AD8E894A}"/>
              </a:ext>
            </a:extLst>
          </p:cNvPr>
          <p:cNvPicPr>
            <a:picLocks noChangeAspect="1"/>
          </p:cNvPicPr>
          <p:nvPr userDrawn="1"/>
        </p:nvPicPr>
        <p:blipFill>
          <a:blip r:embed="rId4"/>
          <a:stretch>
            <a:fillRect/>
          </a:stretch>
        </p:blipFill>
        <p:spPr>
          <a:xfrm>
            <a:off x="0" y="6407151"/>
            <a:ext cx="12192000" cy="450849"/>
          </a:xfrm>
          <a:prstGeom prst="rect">
            <a:avLst/>
          </a:prstGeom>
        </p:spPr>
      </p:pic>
    </p:spTree>
    <p:extLst>
      <p:ext uri="{BB962C8B-B14F-4D97-AF65-F5344CB8AC3E}">
        <p14:creationId xmlns:p14="http://schemas.microsoft.com/office/powerpoint/2010/main" val="13485070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6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71444E-6CCF-6A1B-FAC9-574055CDAF36}"/>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12567197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7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FEEE45-C26D-6CCB-5524-A34C095C9E46}"/>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35883413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8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E9B52D-70E0-A1E5-B1F7-D243DDAF9742}"/>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29075678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9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8ECC3B-501B-FED4-0B1E-75019A2A5439}"/>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31164118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0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C1B791-5093-BED9-416E-8F0B82A754CD}"/>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21352857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1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7B2E70-031C-AF45-2DB7-05B26EF3C3DD}"/>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36956632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2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D39046-A775-7611-DABC-C066BBD76F26}"/>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1177282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3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58A177-AE4D-815C-11C1-207399DCE595}"/>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12068156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4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22F48A-E302-6116-7B38-F31852346B04}"/>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847400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5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A12AA5-F7C8-E8C2-861F-EF42BBFAD3AC}"/>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2831389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34088A8-DE68-FD40-EA79-E55A84683B1B}"/>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2" name="Imagen 1">
            <a:extLst>
              <a:ext uri="{FF2B5EF4-FFF2-40B4-BE49-F238E27FC236}">
                <a16:creationId xmlns:a16="http://schemas.microsoft.com/office/drawing/2014/main" id="{7EF4A604-F1F0-9C5B-62DA-10B3A2B4AE10}"/>
              </a:ext>
            </a:extLst>
          </p:cNvPr>
          <p:cNvPicPr>
            <a:picLocks noChangeAspect="1"/>
          </p:cNvPicPr>
          <p:nvPr userDrawn="1"/>
        </p:nvPicPr>
        <p:blipFill>
          <a:blip r:embed="rId3"/>
          <a:stretch>
            <a:fillRect/>
          </a:stretch>
        </p:blipFill>
        <p:spPr>
          <a:xfrm>
            <a:off x="9644164" y="0"/>
            <a:ext cx="1772308" cy="216000"/>
          </a:xfrm>
          <a:prstGeom prst="rect">
            <a:avLst/>
          </a:prstGeom>
        </p:spPr>
      </p:pic>
      <p:pic>
        <p:nvPicPr>
          <p:cNvPr id="3" name="Imagen 2">
            <a:extLst>
              <a:ext uri="{FF2B5EF4-FFF2-40B4-BE49-F238E27FC236}">
                <a16:creationId xmlns:a16="http://schemas.microsoft.com/office/drawing/2014/main" id="{DB5308D2-9632-1479-1E90-66BFF012A34B}"/>
              </a:ext>
            </a:extLst>
          </p:cNvPr>
          <p:cNvPicPr>
            <a:picLocks noChangeAspect="1"/>
          </p:cNvPicPr>
          <p:nvPr userDrawn="1"/>
        </p:nvPicPr>
        <p:blipFill>
          <a:blip r:embed="rId4"/>
          <a:stretch>
            <a:fillRect/>
          </a:stretch>
        </p:blipFill>
        <p:spPr>
          <a:xfrm>
            <a:off x="0" y="6407151"/>
            <a:ext cx="12192000" cy="450849"/>
          </a:xfrm>
          <a:prstGeom prst="rect">
            <a:avLst/>
          </a:prstGeom>
        </p:spPr>
      </p:pic>
    </p:spTree>
    <p:extLst>
      <p:ext uri="{BB962C8B-B14F-4D97-AF65-F5344CB8AC3E}">
        <p14:creationId xmlns:p14="http://schemas.microsoft.com/office/powerpoint/2010/main" val="27693644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6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88231B-9D4A-28D2-4CB8-7D4B9479EFAD}"/>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5361113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7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62615F-13A1-20DD-D9AE-B95B7A061AF4}"/>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12111602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8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713750-C647-B7C4-C52F-97F88E7BE6F8}"/>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16472260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9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4F8F38-8075-84DB-47A0-E4EDC722C92C}"/>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8410728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0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D1187C-1AB6-499D-70DF-CEFE02AEB21C}"/>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17454257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1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B500A6-AD44-05B9-CD0B-78B0D34EEA33}"/>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39072555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2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5047EE-7729-2AFD-727A-71B759EC1509}"/>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18738216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3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88C236-70BD-400A-BB1D-E474B929A624}"/>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25204507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4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F9F19C-85A5-791D-3789-AF4315164CA3}"/>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8249951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5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3B3FA2-7147-8F88-1E66-677C7D23418A}"/>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4034257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8A87B25-4066-70D1-84C6-9DBDC0A3F77F}"/>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2" name="Imagen 1">
            <a:extLst>
              <a:ext uri="{FF2B5EF4-FFF2-40B4-BE49-F238E27FC236}">
                <a16:creationId xmlns:a16="http://schemas.microsoft.com/office/drawing/2014/main" id="{357693DF-CFD6-7254-3387-049B6064CC1C}"/>
              </a:ext>
            </a:extLst>
          </p:cNvPr>
          <p:cNvPicPr>
            <a:picLocks noChangeAspect="1"/>
          </p:cNvPicPr>
          <p:nvPr userDrawn="1"/>
        </p:nvPicPr>
        <p:blipFill>
          <a:blip r:embed="rId3"/>
          <a:stretch>
            <a:fillRect/>
          </a:stretch>
        </p:blipFill>
        <p:spPr>
          <a:xfrm>
            <a:off x="9644164" y="0"/>
            <a:ext cx="1772308" cy="216000"/>
          </a:xfrm>
          <a:prstGeom prst="rect">
            <a:avLst/>
          </a:prstGeom>
        </p:spPr>
      </p:pic>
      <p:pic>
        <p:nvPicPr>
          <p:cNvPr id="3" name="Imagen 2">
            <a:extLst>
              <a:ext uri="{FF2B5EF4-FFF2-40B4-BE49-F238E27FC236}">
                <a16:creationId xmlns:a16="http://schemas.microsoft.com/office/drawing/2014/main" id="{00BEA100-275F-2AB4-133D-B6C02DCEC8EC}"/>
              </a:ext>
            </a:extLst>
          </p:cNvPr>
          <p:cNvPicPr>
            <a:picLocks noChangeAspect="1"/>
          </p:cNvPicPr>
          <p:nvPr userDrawn="1"/>
        </p:nvPicPr>
        <p:blipFill>
          <a:blip r:embed="rId4"/>
          <a:stretch>
            <a:fillRect/>
          </a:stretch>
        </p:blipFill>
        <p:spPr>
          <a:xfrm>
            <a:off x="0" y="6407151"/>
            <a:ext cx="12192000" cy="450849"/>
          </a:xfrm>
          <a:prstGeom prst="rect">
            <a:avLst/>
          </a:prstGeom>
        </p:spPr>
      </p:pic>
    </p:spTree>
    <p:extLst>
      <p:ext uri="{BB962C8B-B14F-4D97-AF65-F5344CB8AC3E}">
        <p14:creationId xmlns:p14="http://schemas.microsoft.com/office/powerpoint/2010/main" val="3456601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7AFFEC-FBDA-EF3F-920D-4785F00DCE68}"/>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3682214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4FAEBA-455D-DC44-679B-C328B954805A}"/>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2120608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C8BCD2-FA2A-B099-00D0-EECB408F0DA2}"/>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4080410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C9963B-42EC-7B96-9164-14D2B25D6355}"/>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897713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5BAEE-6EE4-9602-F2AE-2EB5C02CDB52}"/>
              </a:ext>
            </a:extLst>
          </p:cNvPr>
          <p:cNvSpPr>
            <a:spLocks noGrp="1"/>
          </p:cNvSpPr>
          <p:nvPr>
            <p:ph type="title"/>
          </p:nvPr>
        </p:nvSpPr>
        <p:spPr>
          <a:xfrm>
            <a:off x="838200" y="365125"/>
            <a:ext cx="10515600" cy="1325563"/>
          </a:xfrm>
          <a:prstGeom prst="rect">
            <a:avLst/>
          </a:prstGeom>
        </p:spPr>
        <p:txBody>
          <a:bodyPr/>
          <a:lstStyle/>
          <a:p>
            <a:r>
              <a:rPr lang="es-MX"/>
              <a:t>Haz clic para modificar el estilo de título del patrón</a:t>
            </a:r>
            <a:endParaRPr lang="es-CL"/>
          </a:p>
        </p:txBody>
      </p:sp>
    </p:spTree>
    <p:extLst>
      <p:ext uri="{BB962C8B-B14F-4D97-AF65-F5344CB8AC3E}">
        <p14:creationId xmlns:p14="http://schemas.microsoft.com/office/powerpoint/2010/main" val="263099360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3528447"/>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1" r:id="rId3"/>
    <p:sldLayoutId id="2147483652"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 id="2147483673" r:id="rId23"/>
    <p:sldLayoutId id="2147483674" r:id="rId24"/>
    <p:sldLayoutId id="2147483675" r:id="rId25"/>
    <p:sldLayoutId id="2147483676" r:id="rId26"/>
    <p:sldLayoutId id="2147483677" r:id="rId27"/>
    <p:sldLayoutId id="2147483678" r:id="rId28"/>
    <p:sldLayoutId id="2147483679" r:id="rId29"/>
    <p:sldLayoutId id="2147483680" r:id="rId30"/>
    <p:sldLayoutId id="2147483681" r:id="rId31"/>
    <p:sldLayoutId id="2147483682" r:id="rId32"/>
    <p:sldLayoutId id="2147483683" r:id="rId33"/>
    <p:sldLayoutId id="2147483684" r:id="rId34"/>
    <p:sldLayoutId id="2147483685" r:id="rId35"/>
    <p:sldLayoutId id="2147483686" r:id="rId36"/>
    <p:sldLayoutId id="2147483687" r:id="rId37"/>
    <p:sldLayoutId id="2147483688" r:id="rId38"/>
    <p:sldLayoutId id="2147483689" r:id="rId3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907DDB7-DC2E-AD0D-8FB4-09792FF63313}"/>
              </a:ext>
            </a:extLst>
          </p:cNvPr>
          <p:cNvSpPr txBox="1"/>
          <p:nvPr/>
        </p:nvSpPr>
        <p:spPr>
          <a:xfrm>
            <a:off x="3756286" y="2713219"/>
            <a:ext cx="4679429" cy="584775"/>
          </a:xfrm>
          <a:prstGeom prst="rect">
            <a:avLst/>
          </a:prstGeom>
          <a:noFill/>
        </p:spPr>
        <p:txBody>
          <a:bodyPr wrap="square" rtlCol="0">
            <a:spAutoFit/>
          </a:bodyPr>
          <a:lstStyle/>
          <a:p>
            <a:pPr algn="ctr"/>
            <a:r>
              <a:rPr lang="es-CL" sz="3200" b="1" dirty="0">
                <a:solidFill>
                  <a:schemeClr val="bg1"/>
                </a:solidFill>
                <a:latin typeface="gobCL" pitchFamily="2" charset="77"/>
                <a:ea typeface="Verdana" panose="020B0604030504040204" pitchFamily="34" charset="0"/>
                <a:cs typeface="Verdana" panose="020B0604030504040204" pitchFamily="34" charset="0"/>
              </a:rPr>
              <a:t>Título </a:t>
            </a:r>
            <a:r>
              <a:rPr lang="es-CL" sz="3200" b="1" dirty="0">
                <a:solidFill>
                  <a:srgbClr val="FFFFFF"/>
                </a:solidFill>
                <a:latin typeface="gobCL" pitchFamily="2" charset="77"/>
                <a:ea typeface="Verdana" panose="020B0604030504040204" pitchFamily="34" charset="0"/>
                <a:cs typeface="Verdana" panose="020B0604030504040204" pitchFamily="34" charset="0"/>
              </a:rPr>
              <a:t>de</a:t>
            </a:r>
            <a:r>
              <a:rPr lang="es-CL" sz="3200" b="1" dirty="0">
                <a:solidFill>
                  <a:schemeClr val="bg1"/>
                </a:solidFill>
                <a:latin typeface="gobCL" pitchFamily="2" charset="77"/>
                <a:ea typeface="Verdana" panose="020B0604030504040204" pitchFamily="34" charset="0"/>
                <a:cs typeface="Verdana" panose="020B0604030504040204" pitchFamily="34" charset="0"/>
              </a:rPr>
              <a:t> la Presentación</a:t>
            </a:r>
          </a:p>
        </p:txBody>
      </p:sp>
      <p:sp>
        <p:nvSpPr>
          <p:cNvPr id="3" name="CuadroTexto 2">
            <a:extLst>
              <a:ext uri="{FF2B5EF4-FFF2-40B4-BE49-F238E27FC236}">
                <a16:creationId xmlns:a16="http://schemas.microsoft.com/office/drawing/2014/main" id="{312072A0-3DE4-19B5-0866-EF77D46931D6}"/>
              </a:ext>
            </a:extLst>
          </p:cNvPr>
          <p:cNvSpPr txBox="1"/>
          <p:nvPr/>
        </p:nvSpPr>
        <p:spPr>
          <a:xfrm>
            <a:off x="3989882" y="3297994"/>
            <a:ext cx="4212236" cy="461665"/>
          </a:xfrm>
          <a:prstGeom prst="rect">
            <a:avLst/>
          </a:prstGeom>
          <a:noFill/>
        </p:spPr>
        <p:txBody>
          <a:bodyPr wrap="square" rtlCol="0">
            <a:spAutoFit/>
          </a:bodyPr>
          <a:lstStyle/>
          <a:p>
            <a:pPr algn="ctr"/>
            <a:r>
              <a:rPr lang="es-CL" sz="2400" dirty="0">
                <a:solidFill>
                  <a:schemeClr val="bg1"/>
                </a:solidFill>
                <a:latin typeface="gobCL" pitchFamily="2" charset="77"/>
                <a:ea typeface="Verdana" panose="020B0604030504040204" pitchFamily="34" charset="0"/>
                <a:cs typeface="Verdana" panose="020B0604030504040204" pitchFamily="34" charset="0"/>
              </a:rPr>
              <a:t>Subtítulo</a:t>
            </a:r>
          </a:p>
        </p:txBody>
      </p:sp>
      <p:pic>
        <p:nvPicPr>
          <p:cNvPr id="10" name="Imagen 9">
            <a:extLst>
              <a:ext uri="{FF2B5EF4-FFF2-40B4-BE49-F238E27FC236}">
                <a16:creationId xmlns:a16="http://schemas.microsoft.com/office/drawing/2014/main" id="{F02F848A-94EA-59CA-59A3-AFC44A195BA4}"/>
              </a:ext>
            </a:extLst>
          </p:cNvPr>
          <p:cNvPicPr>
            <a:picLocks noChangeAspect="1"/>
          </p:cNvPicPr>
          <p:nvPr/>
        </p:nvPicPr>
        <p:blipFill>
          <a:blip r:embed="rId3"/>
          <a:stretch>
            <a:fillRect/>
          </a:stretch>
        </p:blipFill>
        <p:spPr>
          <a:xfrm>
            <a:off x="0" y="0"/>
            <a:ext cx="2961578" cy="1541751"/>
          </a:xfrm>
          <a:prstGeom prst="rect">
            <a:avLst/>
          </a:prstGeom>
        </p:spPr>
      </p:pic>
    </p:spTree>
    <p:extLst>
      <p:ext uri="{BB962C8B-B14F-4D97-AF65-F5344CB8AC3E}">
        <p14:creationId xmlns:p14="http://schemas.microsoft.com/office/powerpoint/2010/main" val="2319033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15C65342-D7EF-C24D-A5D7-5B69BE298F5C}"/>
              </a:ext>
            </a:extLst>
          </p:cNvPr>
          <p:cNvSpPr txBox="1"/>
          <p:nvPr/>
        </p:nvSpPr>
        <p:spPr>
          <a:xfrm>
            <a:off x="3756286" y="2713219"/>
            <a:ext cx="4679429" cy="584775"/>
          </a:xfrm>
          <a:prstGeom prst="rect">
            <a:avLst/>
          </a:prstGeom>
          <a:noFill/>
        </p:spPr>
        <p:txBody>
          <a:bodyPr wrap="square" rtlCol="0">
            <a:spAutoFit/>
          </a:bodyPr>
          <a:lstStyle/>
          <a:p>
            <a:pPr algn="ctr"/>
            <a:r>
              <a:rPr lang="es-CL" sz="3200" b="1" dirty="0">
                <a:solidFill>
                  <a:schemeClr val="bg1"/>
                </a:solidFill>
                <a:latin typeface="gobCL" pitchFamily="2" charset="77"/>
                <a:ea typeface="Verdana" panose="020B0604030504040204" pitchFamily="34" charset="0"/>
                <a:cs typeface="Verdana" panose="020B0604030504040204" pitchFamily="34" charset="0"/>
              </a:rPr>
              <a:t>Título de la Presentación</a:t>
            </a:r>
          </a:p>
        </p:txBody>
      </p:sp>
      <p:sp>
        <p:nvSpPr>
          <p:cNvPr id="5" name="CuadroTexto 4">
            <a:extLst>
              <a:ext uri="{FF2B5EF4-FFF2-40B4-BE49-F238E27FC236}">
                <a16:creationId xmlns:a16="http://schemas.microsoft.com/office/drawing/2014/main" id="{2DC213A1-4C05-434A-B675-C324C7BD2A7C}"/>
              </a:ext>
            </a:extLst>
          </p:cNvPr>
          <p:cNvSpPr txBox="1"/>
          <p:nvPr/>
        </p:nvSpPr>
        <p:spPr>
          <a:xfrm>
            <a:off x="3989882" y="3297994"/>
            <a:ext cx="4212236" cy="461665"/>
          </a:xfrm>
          <a:prstGeom prst="rect">
            <a:avLst/>
          </a:prstGeom>
          <a:noFill/>
        </p:spPr>
        <p:txBody>
          <a:bodyPr wrap="square" rtlCol="0">
            <a:spAutoFit/>
          </a:bodyPr>
          <a:lstStyle/>
          <a:p>
            <a:pPr algn="ctr"/>
            <a:r>
              <a:rPr lang="es-CL" sz="2400" dirty="0">
                <a:solidFill>
                  <a:schemeClr val="bg1"/>
                </a:solidFill>
                <a:latin typeface="gobCL" pitchFamily="2" charset="77"/>
                <a:ea typeface="Verdana" panose="020B0604030504040204" pitchFamily="34" charset="0"/>
                <a:cs typeface="Verdana" panose="020B0604030504040204" pitchFamily="34" charset="0"/>
              </a:rPr>
              <a:t>Subtítulo</a:t>
            </a:r>
          </a:p>
        </p:txBody>
      </p:sp>
    </p:spTree>
    <p:extLst>
      <p:ext uri="{BB962C8B-B14F-4D97-AF65-F5344CB8AC3E}">
        <p14:creationId xmlns:p14="http://schemas.microsoft.com/office/powerpoint/2010/main" val="2992888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6205E1D-15B2-011C-0219-DC0C938B9492}"/>
              </a:ext>
            </a:extLst>
          </p:cNvPr>
          <p:cNvSpPr txBox="1"/>
          <p:nvPr/>
        </p:nvSpPr>
        <p:spPr>
          <a:xfrm>
            <a:off x="3756286" y="2713219"/>
            <a:ext cx="4679429" cy="584775"/>
          </a:xfrm>
          <a:prstGeom prst="rect">
            <a:avLst/>
          </a:prstGeom>
          <a:noFill/>
        </p:spPr>
        <p:txBody>
          <a:bodyPr wrap="square" rtlCol="0">
            <a:spAutoFit/>
          </a:bodyPr>
          <a:lstStyle/>
          <a:p>
            <a:pPr algn="ctr"/>
            <a:r>
              <a:rPr lang="es-CL" sz="3200" b="1" dirty="0">
                <a:solidFill>
                  <a:schemeClr val="bg1"/>
                </a:solidFill>
                <a:latin typeface="gobCL" pitchFamily="2" charset="77"/>
                <a:ea typeface="Verdana" panose="020B0604030504040204" pitchFamily="34" charset="0"/>
                <a:cs typeface="Verdana" panose="020B0604030504040204" pitchFamily="34" charset="0"/>
              </a:rPr>
              <a:t>Título de la Presentación</a:t>
            </a:r>
          </a:p>
        </p:txBody>
      </p:sp>
      <p:sp>
        <p:nvSpPr>
          <p:cNvPr id="3" name="CuadroTexto 2">
            <a:extLst>
              <a:ext uri="{FF2B5EF4-FFF2-40B4-BE49-F238E27FC236}">
                <a16:creationId xmlns:a16="http://schemas.microsoft.com/office/drawing/2014/main" id="{994E6420-F2A9-505A-7974-2E7B01DB0946}"/>
              </a:ext>
            </a:extLst>
          </p:cNvPr>
          <p:cNvSpPr txBox="1"/>
          <p:nvPr/>
        </p:nvSpPr>
        <p:spPr>
          <a:xfrm>
            <a:off x="3989882" y="3297994"/>
            <a:ext cx="4212236" cy="461665"/>
          </a:xfrm>
          <a:prstGeom prst="rect">
            <a:avLst/>
          </a:prstGeom>
          <a:noFill/>
        </p:spPr>
        <p:txBody>
          <a:bodyPr wrap="square" rtlCol="0">
            <a:spAutoFit/>
          </a:bodyPr>
          <a:lstStyle/>
          <a:p>
            <a:pPr algn="ctr"/>
            <a:r>
              <a:rPr lang="es-CL" sz="2400" dirty="0">
                <a:solidFill>
                  <a:schemeClr val="bg1"/>
                </a:solidFill>
                <a:latin typeface="gobCL" pitchFamily="2" charset="77"/>
                <a:ea typeface="Verdana" panose="020B0604030504040204" pitchFamily="34" charset="0"/>
                <a:cs typeface="Verdana" panose="020B0604030504040204" pitchFamily="34" charset="0"/>
              </a:rPr>
              <a:t>Subtítulo</a:t>
            </a:r>
          </a:p>
        </p:txBody>
      </p:sp>
    </p:spTree>
    <p:extLst>
      <p:ext uri="{BB962C8B-B14F-4D97-AF65-F5344CB8AC3E}">
        <p14:creationId xmlns:p14="http://schemas.microsoft.com/office/powerpoint/2010/main" val="1757289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9F33FEC-4552-F4B7-8DED-4335BEB86CBE}"/>
              </a:ext>
            </a:extLst>
          </p:cNvPr>
          <p:cNvSpPr txBox="1"/>
          <p:nvPr/>
        </p:nvSpPr>
        <p:spPr>
          <a:xfrm>
            <a:off x="690565" y="1283228"/>
            <a:ext cx="5794948" cy="646331"/>
          </a:xfrm>
          <a:prstGeom prst="rect">
            <a:avLst/>
          </a:prstGeom>
          <a:noFill/>
        </p:spPr>
        <p:txBody>
          <a:bodyPr wrap="square" rtlCol="0">
            <a:spAutoFit/>
          </a:bodyPr>
          <a:lstStyle/>
          <a:p>
            <a:r>
              <a:rPr lang="es-CL" sz="3600" b="1" dirty="0">
                <a:solidFill>
                  <a:srgbClr val="32256A"/>
                </a:solidFill>
                <a:latin typeface="GOBCL-HEAVY" pitchFamily="2" charset="77"/>
                <a:ea typeface="Verdana" panose="020B0604030504040204" pitchFamily="34" charset="0"/>
                <a:cs typeface="Verdana" panose="020B0604030504040204" pitchFamily="34" charset="0"/>
              </a:rPr>
              <a:t>Título de la Presentación</a:t>
            </a:r>
          </a:p>
        </p:txBody>
      </p:sp>
      <p:sp>
        <p:nvSpPr>
          <p:cNvPr id="3" name="CuadroTexto 2">
            <a:extLst>
              <a:ext uri="{FF2B5EF4-FFF2-40B4-BE49-F238E27FC236}">
                <a16:creationId xmlns:a16="http://schemas.microsoft.com/office/drawing/2014/main" id="{A8FAF5ED-856A-1FC0-E869-E09A300306E3}"/>
              </a:ext>
            </a:extLst>
          </p:cNvPr>
          <p:cNvSpPr txBox="1"/>
          <p:nvPr/>
        </p:nvSpPr>
        <p:spPr>
          <a:xfrm>
            <a:off x="690565" y="1929559"/>
            <a:ext cx="4212236" cy="461665"/>
          </a:xfrm>
          <a:prstGeom prst="rect">
            <a:avLst/>
          </a:prstGeom>
          <a:noFill/>
        </p:spPr>
        <p:txBody>
          <a:bodyPr wrap="square" rtlCol="0">
            <a:spAutoFit/>
          </a:bodyPr>
          <a:lstStyle/>
          <a:p>
            <a:r>
              <a:rPr lang="es-CL" sz="2400" dirty="0">
                <a:solidFill>
                  <a:srgbClr val="32256A"/>
                </a:solidFill>
                <a:latin typeface="gobCL" pitchFamily="2" charset="77"/>
                <a:ea typeface="Verdana" panose="020B0604030504040204" pitchFamily="34" charset="0"/>
                <a:cs typeface="Verdana" panose="020B0604030504040204" pitchFamily="34" charset="0"/>
              </a:rPr>
              <a:t>Subtítulo</a:t>
            </a:r>
          </a:p>
        </p:txBody>
      </p:sp>
      <p:sp>
        <p:nvSpPr>
          <p:cNvPr id="4" name="CuadroTexto 3">
            <a:extLst>
              <a:ext uri="{FF2B5EF4-FFF2-40B4-BE49-F238E27FC236}">
                <a16:creationId xmlns:a16="http://schemas.microsoft.com/office/drawing/2014/main" id="{315F08F0-00C8-00B3-DF38-482CAF34379D}"/>
              </a:ext>
            </a:extLst>
          </p:cNvPr>
          <p:cNvSpPr txBox="1"/>
          <p:nvPr/>
        </p:nvSpPr>
        <p:spPr>
          <a:xfrm>
            <a:off x="690565" y="2791333"/>
            <a:ext cx="4044846" cy="2031325"/>
          </a:xfrm>
          <a:prstGeom prst="rect">
            <a:avLst/>
          </a:prstGeom>
          <a:noFill/>
        </p:spPr>
        <p:txBody>
          <a:bodyPr wrap="square" rtlCol="0">
            <a:spAutoFit/>
          </a:bodyPr>
          <a:lstStyle/>
          <a:p>
            <a:r>
              <a:rPr lang="es-CL" sz="1400" dirty="0">
                <a:solidFill>
                  <a:schemeClr val="tx1">
                    <a:lumMod val="65000"/>
                    <a:lumOff val="35000"/>
                  </a:schemeClr>
                </a:solidFill>
                <a:latin typeface="gobCL" pitchFamily="2" charset="77"/>
                <a:ea typeface="Verdana" panose="020B0604030504040204" pitchFamily="34" charset="0"/>
                <a:cs typeface="Verdana" panose="020B0604030504040204" pitchFamily="34" charset="0"/>
              </a:rPr>
              <a:t>Lorem ipsum dolor sit amet, consectetuer adipiscing elit, sed diam nonummy nibh euismod tincidunt ut laoreet dolore magna aliquam erat volutpat. Ut wisi enim ad minim veniam, quis nostrud exerci tation ullamcorper suscipit lobortis nisl ut aliquip ex ea commodo consequat. Duis autem vel eum iriure dolor in hendrerit in vulputate velit esse molestie consequat, vel illum dolore eu feugiat nulla facilisis at vero eros et accumsan et iusto </a:t>
            </a:r>
          </a:p>
        </p:txBody>
      </p:sp>
    </p:spTree>
    <p:extLst>
      <p:ext uri="{BB962C8B-B14F-4D97-AF65-F5344CB8AC3E}">
        <p14:creationId xmlns:p14="http://schemas.microsoft.com/office/powerpoint/2010/main" val="1637405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62005BF-FC19-F0D9-1B7C-EFED806BB29A}"/>
              </a:ext>
            </a:extLst>
          </p:cNvPr>
          <p:cNvPicPr>
            <a:picLocks noChangeAspect="1"/>
          </p:cNvPicPr>
          <p:nvPr/>
        </p:nvPicPr>
        <p:blipFill>
          <a:blip r:embed="rId2"/>
          <a:stretch>
            <a:fillRect/>
          </a:stretch>
        </p:blipFill>
        <p:spPr>
          <a:xfrm>
            <a:off x="3663696" y="2484760"/>
            <a:ext cx="4864608" cy="1888480"/>
          </a:xfrm>
          <a:prstGeom prst="rect">
            <a:avLst/>
          </a:prstGeom>
        </p:spPr>
      </p:pic>
    </p:spTree>
    <p:extLst>
      <p:ext uri="{BB962C8B-B14F-4D97-AF65-F5344CB8AC3E}">
        <p14:creationId xmlns:p14="http://schemas.microsoft.com/office/powerpoint/2010/main" val="3224232112"/>
      </p:ext>
    </p:extLst>
  </p:cSld>
  <p:clrMapOvr>
    <a:masterClrMapping/>
  </p:clrMapOvr>
</p:sld>
</file>

<file path=ppt/theme/theme1.xml><?xml version="1.0" encoding="utf-8"?>
<a:theme xmlns:a="http://schemas.openxmlformats.org/drawingml/2006/main" name="Tema de Office">
  <a:themeElements>
    <a:clrScheme name="paleta Puntos">
      <a:dk1>
        <a:srgbClr val="000000"/>
      </a:dk1>
      <a:lt1>
        <a:srgbClr val="FFFFFF"/>
      </a:lt1>
      <a:dk2>
        <a:srgbClr val="44546A"/>
      </a:dk2>
      <a:lt2>
        <a:srgbClr val="E7E6E6"/>
      </a:lt2>
      <a:accent1>
        <a:srgbClr val="302666"/>
      </a:accent1>
      <a:accent2>
        <a:srgbClr val="8C8FFC"/>
      </a:accent2>
      <a:accent3>
        <a:srgbClr val="FC6E51"/>
      </a:accent3>
      <a:accent4>
        <a:srgbClr val="F5DB36"/>
      </a:accent4>
      <a:accent5>
        <a:srgbClr val="6BCCD6"/>
      </a:accent5>
      <a:accent6>
        <a:srgbClr val="DD3EA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434</TotalTime>
  <Words>97</Words>
  <Application>Microsoft Macintosh PowerPoint</Application>
  <PresentationFormat>Panorámica</PresentationFormat>
  <Paragraphs>11</Paragraphs>
  <Slides>5</Slides>
  <Notes>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5</vt:i4>
      </vt:variant>
    </vt:vector>
  </HeadingPairs>
  <TitlesOfParts>
    <vt:vector size="10" baseType="lpstr">
      <vt:lpstr>Arial</vt:lpstr>
      <vt:lpstr>Calibri</vt:lpstr>
      <vt:lpstr>gobCL</vt:lpstr>
      <vt:lpstr>GOBCL-HEAVY</vt:lpstr>
      <vt:lpstr>Tema de Office</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Omar Luengo</dc:creator>
  <cp:lastModifiedBy>Paula Soto Cornejo</cp:lastModifiedBy>
  <cp:revision>9</cp:revision>
  <dcterms:created xsi:type="dcterms:W3CDTF">2025-01-31T15:09:44Z</dcterms:created>
  <dcterms:modified xsi:type="dcterms:W3CDTF">2026-06-11T16:03:20Z</dcterms:modified>
</cp:coreProperties>
</file>