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8" r:id="rId3"/>
  </p:sldIdLst>
  <p:sldSz cx="24382413" cy="31549975"/>
  <p:notesSz cx="6858000" cy="9144000"/>
  <p:defaultTextStyle>
    <a:defPPr>
      <a:defRPr lang="es-CL"/>
    </a:defPPr>
    <a:lvl1pPr marL="0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1pPr>
    <a:lvl2pPr marL="1342339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2pPr>
    <a:lvl3pPr marL="2684678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3pPr>
    <a:lvl4pPr marL="4027018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4pPr>
    <a:lvl5pPr marL="5369357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5pPr>
    <a:lvl6pPr marL="6711696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6pPr>
    <a:lvl7pPr marL="8054035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7pPr>
    <a:lvl8pPr marL="9396374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8pPr>
    <a:lvl9pPr marL="10738714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2D9867-2EC9-684F-8AF6-2004AAB59B4F}" v="5" dt="2026-06-09T19:15:49.9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2"/>
    <p:restoredTop sz="96301"/>
  </p:normalViewPr>
  <p:slideViewPr>
    <p:cSldViewPr snapToGrid="0" snapToObjects="1">
      <p:cViewPr>
        <p:scale>
          <a:sx n="60" d="100"/>
          <a:sy n="60" d="100"/>
        </p:scale>
        <p:origin x="1208" y="-3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ravo Castillo" userId="7d2b23c5-cbb9-4730-b2ec-72db08b207a3" providerId="ADAL" clId="{4BD77C79-B838-5028-AC29-F5BD3373AC8F}"/>
    <pc:docChg chg="modSld">
      <pc:chgData name="Elena Bravo Castillo" userId="7d2b23c5-cbb9-4730-b2ec-72db08b207a3" providerId="ADAL" clId="{4BD77C79-B838-5028-AC29-F5BD3373AC8F}" dt="2026-06-09T19:26:15.443" v="121" actId="732"/>
      <pc:docMkLst>
        <pc:docMk/>
      </pc:docMkLst>
      <pc:sldChg chg="modSp mod">
        <pc:chgData name="Elena Bravo Castillo" userId="7d2b23c5-cbb9-4730-b2ec-72db08b207a3" providerId="ADAL" clId="{4BD77C79-B838-5028-AC29-F5BD3373AC8F}" dt="2026-06-09T19:14:54.183" v="39" actId="1036"/>
        <pc:sldMkLst>
          <pc:docMk/>
          <pc:sldMk cId="1702061394" sldId="256"/>
        </pc:sldMkLst>
        <pc:picChg chg="mod">
          <ac:chgData name="Elena Bravo Castillo" userId="7d2b23c5-cbb9-4730-b2ec-72db08b207a3" providerId="ADAL" clId="{4BD77C79-B838-5028-AC29-F5BD3373AC8F}" dt="2026-06-09T19:14:41.374" v="29" actId="1038"/>
          <ac:picMkLst>
            <pc:docMk/>
            <pc:sldMk cId="1702061394" sldId="256"/>
            <ac:picMk id="5" creationId="{0F4A400D-E0E9-2154-6AA5-067897FF0AF4}"/>
          </ac:picMkLst>
        </pc:picChg>
        <pc:picChg chg="mod">
          <ac:chgData name="Elena Bravo Castillo" userId="7d2b23c5-cbb9-4730-b2ec-72db08b207a3" providerId="ADAL" clId="{4BD77C79-B838-5028-AC29-F5BD3373AC8F}" dt="2026-06-09T19:14:54.183" v="39" actId="1036"/>
          <ac:picMkLst>
            <pc:docMk/>
            <pc:sldMk cId="1702061394" sldId="256"/>
            <ac:picMk id="9" creationId="{C79B118E-17AF-1E7B-3AE0-9E22C352D484}"/>
          </ac:picMkLst>
        </pc:picChg>
      </pc:sldChg>
      <pc:sldChg chg="addSp modSp mod">
        <pc:chgData name="Elena Bravo Castillo" userId="7d2b23c5-cbb9-4730-b2ec-72db08b207a3" providerId="ADAL" clId="{4BD77C79-B838-5028-AC29-F5BD3373AC8F}" dt="2026-06-09T19:26:15.443" v="121" actId="732"/>
        <pc:sldMkLst>
          <pc:docMk/>
          <pc:sldMk cId="2227563552" sldId="258"/>
        </pc:sldMkLst>
        <pc:spChg chg="mod">
          <ac:chgData name="Elena Bravo Castillo" userId="7d2b23c5-cbb9-4730-b2ec-72db08b207a3" providerId="ADAL" clId="{4BD77C79-B838-5028-AC29-F5BD3373AC8F}" dt="2026-06-09T19:25:59.041" v="117" actId="20577"/>
          <ac:spMkLst>
            <pc:docMk/>
            <pc:sldMk cId="2227563552" sldId="258"/>
            <ac:spMk id="7" creationId="{F7E3FF39-3480-027E-5401-8613AB0F7ECC}"/>
          </ac:spMkLst>
        </pc:spChg>
        <pc:spChg chg="mod">
          <ac:chgData name="Elena Bravo Castillo" userId="7d2b23c5-cbb9-4730-b2ec-72db08b207a3" providerId="ADAL" clId="{4BD77C79-B838-5028-AC29-F5BD3373AC8F}" dt="2026-06-09T19:16:17.803" v="114" actId="1076"/>
          <ac:spMkLst>
            <pc:docMk/>
            <pc:sldMk cId="2227563552" sldId="258"/>
            <ac:spMk id="12" creationId="{0F511082-003D-B382-5DB9-9411D5FEE66B}"/>
          </ac:spMkLst>
        </pc:spChg>
        <pc:picChg chg="add mod">
          <ac:chgData name="Elena Bravo Castillo" userId="7d2b23c5-cbb9-4730-b2ec-72db08b207a3" providerId="ADAL" clId="{4BD77C79-B838-5028-AC29-F5BD3373AC8F}" dt="2026-06-09T19:16:11.899" v="112" actId="1076"/>
          <ac:picMkLst>
            <pc:docMk/>
            <pc:sldMk cId="2227563552" sldId="258"/>
            <ac:picMk id="2" creationId="{A2780AF4-9F23-DC93-95C2-DFA520DF664D}"/>
          </ac:picMkLst>
        </pc:picChg>
        <pc:picChg chg="mod">
          <ac:chgData name="Elena Bravo Castillo" userId="7d2b23c5-cbb9-4730-b2ec-72db08b207a3" providerId="ADAL" clId="{4BD77C79-B838-5028-AC29-F5BD3373AC8F}" dt="2026-06-09T19:15:31.099" v="65" actId="1035"/>
          <ac:picMkLst>
            <pc:docMk/>
            <pc:sldMk cId="2227563552" sldId="258"/>
            <ac:picMk id="8" creationId="{6915354D-039E-FAE4-24B2-58F6CCC94835}"/>
          </ac:picMkLst>
        </pc:picChg>
        <pc:picChg chg="mod">
          <ac:chgData name="Elena Bravo Castillo" userId="7d2b23c5-cbb9-4730-b2ec-72db08b207a3" providerId="ADAL" clId="{4BD77C79-B838-5028-AC29-F5BD3373AC8F}" dt="2026-06-09T19:15:13.489" v="49" actId="1035"/>
          <ac:picMkLst>
            <pc:docMk/>
            <pc:sldMk cId="2227563552" sldId="258"/>
            <ac:picMk id="10" creationId="{880E5DD5-B8DF-42E3-FB16-4C3A06891A3A}"/>
          </ac:picMkLst>
        </pc:picChg>
        <pc:picChg chg="mod modCrop">
          <ac:chgData name="Elena Bravo Castillo" userId="7d2b23c5-cbb9-4730-b2ec-72db08b207a3" providerId="ADAL" clId="{4BD77C79-B838-5028-AC29-F5BD3373AC8F}" dt="2026-06-09T19:26:15.443" v="121" actId="732"/>
          <ac:picMkLst>
            <pc:docMk/>
            <pc:sldMk cId="2227563552" sldId="258"/>
            <ac:picMk id="14" creationId="{428D64F2-5214-D982-50BC-7ECF54930BE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2FE4B-15BE-439F-A7F4-7E479982C916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F6349-BD88-4E2D-81DD-09CCC3EA3FE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7047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F6349-BD88-4E2D-81DD-09CCC3EA3FEC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72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508CB-1A35-A033-5399-1EAB9A5BF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8C375ED-8B86-E442-494D-4F5DF119E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DE87F6D-773D-FC67-7E01-F71AFE2C7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D5EABAB-C8B7-1258-4435-D6356A28C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F6349-BD88-4E2D-81DD-09CCC3EA3FEC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13901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681" y="5163390"/>
            <a:ext cx="20725051" cy="10984065"/>
          </a:xfrm>
        </p:spPr>
        <p:txBody>
          <a:bodyPr anchor="b"/>
          <a:lstStyle>
            <a:lvl1pPr algn="ctr">
              <a:defRPr sz="15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16571042"/>
            <a:ext cx="18286810" cy="7617272"/>
          </a:xfrm>
        </p:spPr>
        <p:txBody>
          <a:bodyPr/>
          <a:lstStyle>
            <a:lvl1pPr marL="0" indent="0" algn="ctr">
              <a:buNone/>
              <a:defRPr sz="6400"/>
            </a:lvl1pPr>
            <a:lvl2pPr marL="1219124" indent="0" algn="ctr">
              <a:buNone/>
              <a:defRPr sz="5333"/>
            </a:lvl2pPr>
            <a:lvl3pPr marL="2438248" indent="0" algn="ctr">
              <a:buNone/>
              <a:defRPr sz="4800"/>
            </a:lvl3pPr>
            <a:lvl4pPr marL="3657371" indent="0" algn="ctr">
              <a:buNone/>
              <a:defRPr sz="4266"/>
            </a:lvl4pPr>
            <a:lvl5pPr marL="4876495" indent="0" algn="ctr">
              <a:buNone/>
              <a:defRPr sz="4266"/>
            </a:lvl5pPr>
            <a:lvl6pPr marL="6095619" indent="0" algn="ctr">
              <a:buNone/>
              <a:defRPr sz="4266"/>
            </a:lvl6pPr>
            <a:lvl7pPr marL="7314743" indent="0" algn="ctr">
              <a:buNone/>
              <a:defRPr sz="4266"/>
            </a:lvl7pPr>
            <a:lvl8pPr marL="8533867" indent="0" algn="ctr">
              <a:buNone/>
              <a:defRPr sz="4266"/>
            </a:lvl8pPr>
            <a:lvl9pPr marL="9752990" indent="0" algn="ctr">
              <a:buNone/>
              <a:defRPr sz="4266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95B7C631-D57F-DC4E-9066-8EA38622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6391" y="1215240"/>
            <a:ext cx="3934810" cy="3596036"/>
          </a:xfr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23389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214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6" y="1679744"/>
            <a:ext cx="5257458" cy="2673714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2" y="1679744"/>
            <a:ext cx="15467593" cy="26737145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015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Marcador de posición de imagen 7">
            <a:extLst>
              <a:ext uri="{FF2B5EF4-FFF2-40B4-BE49-F238E27FC236}">
                <a16:creationId xmlns:a16="http://schemas.microsoft.com/office/drawing/2014/main" id="{3BD56854-13A9-2340-9D9A-57C19F94DF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11413" y="1246188"/>
            <a:ext cx="5457825" cy="4987925"/>
          </a:xfrm>
        </p:spPr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639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3" y="7865593"/>
            <a:ext cx="21029831" cy="13123911"/>
          </a:xfrm>
        </p:spPr>
        <p:txBody>
          <a:bodyPr anchor="b"/>
          <a:lstStyle>
            <a:lvl1pPr>
              <a:defRPr sz="15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3" y="21113661"/>
            <a:ext cx="21029831" cy="6901555"/>
          </a:xfrm>
        </p:spPr>
        <p:txBody>
          <a:bodyPr/>
          <a:lstStyle>
            <a:lvl1pPr marL="0" indent="0">
              <a:buNone/>
              <a:defRPr sz="6400">
                <a:solidFill>
                  <a:schemeClr val="tx1"/>
                </a:solidFill>
              </a:defRPr>
            </a:lvl1pPr>
            <a:lvl2pPr marL="121912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2pPr>
            <a:lvl3pPr marL="2438248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3pPr>
            <a:lvl4pPr marL="3657371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4pPr>
            <a:lvl5pPr marL="4876495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5pPr>
            <a:lvl6pPr marL="6095619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6pPr>
            <a:lvl7pPr marL="7314743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7pPr>
            <a:lvl8pPr marL="8533867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8pPr>
            <a:lvl9pPr marL="9752990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53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8398720"/>
            <a:ext cx="10362526" cy="20018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8398720"/>
            <a:ext cx="10362526" cy="20018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295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1679751"/>
            <a:ext cx="21029831" cy="609820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9" y="7734128"/>
            <a:ext cx="10314902" cy="3790377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124" indent="0">
              <a:buNone/>
              <a:defRPr sz="5333" b="1"/>
            </a:lvl2pPr>
            <a:lvl3pPr marL="2438248" indent="0">
              <a:buNone/>
              <a:defRPr sz="4800" b="1"/>
            </a:lvl3pPr>
            <a:lvl4pPr marL="3657371" indent="0">
              <a:buNone/>
              <a:defRPr sz="4266" b="1"/>
            </a:lvl4pPr>
            <a:lvl5pPr marL="4876495" indent="0">
              <a:buNone/>
              <a:defRPr sz="4266" b="1"/>
            </a:lvl5pPr>
            <a:lvl6pPr marL="6095619" indent="0">
              <a:buNone/>
              <a:defRPr sz="4266" b="1"/>
            </a:lvl6pPr>
            <a:lvl7pPr marL="7314743" indent="0">
              <a:buNone/>
              <a:defRPr sz="4266" b="1"/>
            </a:lvl7pPr>
            <a:lvl8pPr marL="8533867" indent="0">
              <a:buNone/>
              <a:defRPr sz="4266" b="1"/>
            </a:lvl8pPr>
            <a:lvl9pPr marL="9752990" indent="0">
              <a:buNone/>
              <a:defRPr sz="4266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9" y="11524505"/>
            <a:ext cx="10314902" cy="1695081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8" y="7734128"/>
            <a:ext cx="10365701" cy="3790377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124" indent="0">
              <a:buNone/>
              <a:defRPr sz="5333" b="1"/>
            </a:lvl2pPr>
            <a:lvl3pPr marL="2438248" indent="0">
              <a:buNone/>
              <a:defRPr sz="4800" b="1"/>
            </a:lvl3pPr>
            <a:lvl4pPr marL="3657371" indent="0">
              <a:buNone/>
              <a:defRPr sz="4266" b="1"/>
            </a:lvl4pPr>
            <a:lvl5pPr marL="4876495" indent="0">
              <a:buNone/>
              <a:defRPr sz="4266" b="1"/>
            </a:lvl5pPr>
            <a:lvl6pPr marL="6095619" indent="0">
              <a:buNone/>
              <a:defRPr sz="4266" b="1"/>
            </a:lvl6pPr>
            <a:lvl7pPr marL="7314743" indent="0">
              <a:buNone/>
              <a:defRPr sz="4266" b="1"/>
            </a:lvl7pPr>
            <a:lvl8pPr marL="8533867" indent="0">
              <a:buNone/>
              <a:defRPr sz="4266" b="1"/>
            </a:lvl8pPr>
            <a:lvl9pPr marL="9752990" indent="0">
              <a:buNone/>
              <a:defRPr sz="4266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8" y="11524505"/>
            <a:ext cx="10365701" cy="1695081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47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413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239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2103332"/>
            <a:ext cx="7863963" cy="7361661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4542619"/>
            <a:ext cx="12343597" cy="22420931"/>
          </a:xfrm>
        </p:spPr>
        <p:txBody>
          <a:bodyPr/>
          <a:lstStyle>
            <a:lvl1pPr>
              <a:defRPr sz="8533"/>
            </a:lvl1pPr>
            <a:lvl2pPr>
              <a:defRPr sz="7466"/>
            </a:lvl2pPr>
            <a:lvl3pPr>
              <a:defRPr sz="6400"/>
            </a:lvl3pPr>
            <a:lvl4pPr>
              <a:defRPr sz="5333"/>
            </a:lvl4pPr>
            <a:lvl5pPr>
              <a:defRPr sz="5333"/>
            </a:lvl5pPr>
            <a:lvl6pPr>
              <a:defRPr sz="5333"/>
            </a:lvl6pPr>
            <a:lvl7pPr>
              <a:defRPr sz="5333"/>
            </a:lvl7pPr>
            <a:lvl8pPr>
              <a:defRPr sz="5333"/>
            </a:lvl8pPr>
            <a:lvl9pPr>
              <a:defRPr sz="5333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7" y="9464993"/>
            <a:ext cx="7863963" cy="17535069"/>
          </a:xfrm>
        </p:spPr>
        <p:txBody>
          <a:bodyPr/>
          <a:lstStyle>
            <a:lvl1pPr marL="0" indent="0">
              <a:buNone/>
              <a:defRPr sz="4266"/>
            </a:lvl1pPr>
            <a:lvl2pPr marL="1219124" indent="0">
              <a:buNone/>
              <a:defRPr sz="3733"/>
            </a:lvl2pPr>
            <a:lvl3pPr marL="2438248" indent="0">
              <a:buNone/>
              <a:defRPr sz="3200"/>
            </a:lvl3pPr>
            <a:lvl4pPr marL="3657371" indent="0">
              <a:buNone/>
              <a:defRPr sz="2667"/>
            </a:lvl4pPr>
            <a:lvl5pPr marL="4876495" indent="0">
              <a:buNone/>
              <a:defRPr sz="2667"/>
            </a:lvl5pPr>
            <a:lvl6pPr marL="6095619" indent="0">
              <a:buNone/>
              <a:defRPr sz="2667"/>
            </a:lvl6pPr>
            <a:lvl7pPr marL="7314743" indent="0">
              <a:buNone/>
              <a:defRPr sz="2667"/>
            </a:lvl7pPr>
            <a:lvl8pPr marL="8533867" indent="0">
              <a:buNone/>
              <a:defRPr sz="2667"/>
            </a:lvl8pPr>
            <a:lvl9pPr marL="9752990" indent="0">
              <a:buNone/>
              <a:defRPr sz="266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537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2103332"/>
            <a:ext cx="7863963" cy="7361661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4542619"/>
            <a:ext cx="12343597" cy="22420931"/>
          </a:xfrm>
        </p:spPr>
        <p:txBody>
          <a:bodyPr anchor="t"/>
          <a:lstStyle>
            <a:lvl1pPr marL="0" indent="0">
              <a:buNone/>
              <a:defRPr sz="8533"/>
            </a:lvl1pPr>
            <a:lvl2pPr marL="1219124" indent="0">
              <a:buNone/>
              <a:defRPr sz="7466"/>
            </a:lvl2pPr>
            <a:lvl3pPr marL="2438248" indent="0">
              <a:buNone/>
              <a:defRPr sz="6400"/>
            </a:lvl3pPr>
            <a:lvl4pPr marL="3657371" indent="0">
              <a:buNone/>
              <a:defRPr sz="5333"/>
            </a:lvl4pPr>
            <a:lvl5pPr marL="4876495" indent="0">
              <a:buNone/>
              <a:defRPr sz="5333"/>
            </a:lvl5pPr>
            <a:lvl6pPr marL="6095619" indent="0">
              <a:buNone/>
              <a:defRPr sz="5333"/>
            </a:lvl6pPr>
            <a:lvl7pPr marL="7314743" indent="0">
              <a:buNone/>
              <a:defRPr sz="5333"/>
            </a:lvl7pPr>
            <a:lvl8pPr marL="8533867" indent="0">
              <a:buNone/>
              <a:defRPr sz="5333"/>
            </a:lvl8pPr>
            <a:lvl9pPr marL="9752990" indent="0">
              <a:buNone/>
              <a:defRPr sz="53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7" y="9464993"/>
            <a:ext cx="7863963" cy="17535069"/>
          </a:xfrm>
        </p:spPr>
        <p:txBody>
          <a:bodyPr/>
          <a:lstStyle>
            <a:lvl1pPr marL="0" indent="0">
              <a:buNone/>
              <a:defRPr sz="4266"/>
            </a:lvl1pPr>
            <a:lvl2pPr marL="1219124" indent="0">
              <a:buNone/>
              <a:defRPr sz="3733"/>
            </a:lvl2pPr>
            <a:lvl3pPr marL="2438248" indent="0">
              <a:buNone/>
              <a:defRPr sz="3200"/>
            </a:lvl3pPr>
            <a:lvl4pPr marL="3657371" indent="0">
              <a:buNone/>
              <a:defRPr sz="2667"/>
            </a:lvl4pPr>
            <a:lvl5pPr marL="4876495" indent="0">
              <a:buNone/>
              <a:defRPr sz="2667"/>
            </a:lvl5pPr>
            <a:lvl6pPr marL="6095619" indent="0">
              <a:buNone/>
              <a:defRPr sz="2667"/>
            </a:lvl6pPr>
            <a:lvl7pPr marL="7314743" indent="0">
              <a:buNone/>
              <a:defRPr sz="2667"/>
            </a:lvl7pPr>
            <a:lvl8pPr marL="8533867" indent="0">
              <a:buNone/>
              <a:defRPr sz="2667"/>
            </a:lvl8pPr>
            <a:lvl9pPr marL="9752990" indent="0">
              <a:buNone/>
              <a:defRPr sz="266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312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1679751"/>
            <a:ext cx="21029831" cy="6098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8398720"/>
            <a:ext cx="21029831" cy="2001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29242160"/>
            <a:ext cx="5486043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9D689-E2A7-0146-A145-9A9A6BCE8DE7}" type="datetimeFigureOut">
              <a:rPr lang="es-CL" smtClean="0"/>
              <a:t>09-06-26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29242160"/>
            <a:ext cx="8229064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29242160"/>
            <a:ext cx="5486043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86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01A85ED-7805-CA40-B1AE-9C90423747B9}"/>
              </a:ext>
            </a:extLst>
          </p:cNvPr>
          <p:cNvSpPr txBox="1"/>
          <p:nvPr/>
        </p:nvSpPr>
        <p:spPr>
          <a:xfrm>
            <a:off x="1757231" y="12358858"/>
            <a:ext cx="20867950" cy="1105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Nunc viverra imperdiet enim. Fusce est. Vivamus a tellus.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Pellentesque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habitant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morbi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tristique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senectus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netus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malesuada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fames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ac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turpis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egestas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Proin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pharetra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nonummy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pede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Mauris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orci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Texto para editar.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54E6A7C-336A-944E-CE45-72571C9634E4}"/>
              </a:ext>
            </a:extLst>
          </p:cNvPr>
          <p:cNvSpPr txBox="1"/>
          <p:nvPr/>
        </p:nvSpPr>
        <p:spPr>
          <a:xfrm>
            <a:off x="7207936" y="9742952"/>
            <a:ext cx="9944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0" b="1" dirty="0">
                <a:solidFill>
                  <a:srgbClr val="1C4193"/>
                </a:solidFill>
                <a:latin typeface="Museo Sans 900" panose="02000000000000000000" pitchFamily="2" charset="77"/>
              </a:rPr>
              <a:t>INVITACIÓN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F4A400D-E0E9-2154-6AA5-067897FF0A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23588"/>
            <a:ext cx="24359975" cy="717176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79B118E-17AF-1E7B-3AE0-9E22C352D4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27098711"/>
            <a:ext cx="24362011" cy="444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6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379C0-F794-F143-3523-631177346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F7E3FF39-3480-027E-5401-8613AB0F7ECC}"/>
              </a:ext>
            </a:extLst>
          </p:cNvPr>
          <p:cNvSpPr txBox="1"/>
          <p:nvPr/>
        </p:nvSpPr>
        <p:spPr>
          <a:xfrm>
            <a:off x="1757231" y="12358858"/>
            <a:ext cx="20867950" cy="8839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Nunc viverra imperdiet enim. Fusce est. Vivamus a tellus.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Pellentesque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habitant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morbi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tristique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senectus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netus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malesuada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fames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ac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turpis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egestas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Proin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pharetra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nonummy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pede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Mauris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orci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BFC4B77-3A5D-0A73-16E6-8519B62141A8}"/>
              </a:ext>
            </a:extLst>
          </p:cNvPr>
          <p:cNvSpPr txBox="1"/>
          <p:nvPr/>
        </p:nvSpPr>
        <p:spPr>
          <a:xfrm>
            <a:off x="7207936" y="9742952"/>
            <a:ext cx="9944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0" b="1" dirty="0">
                <a:solidFill>
                  <a:srgbClr val="1C4193"/>
                </a:solidFill>
                <a:latin typeface="Museo Sans 900" panose="02000000000000000000" pitchFamily="2" charset="77"/>
              </a:rPr>
              <a:t>INVITACIÓN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915354D-039E-FAE4-24B2-58F6CCC948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27098711"/>
            <a:ext cx="24362011" cy="444766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80E5DD5-B8DF-42E3-FB16-4C3A06891A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24029"/>
            <a:ext cx="24382414" cy="717837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B9B5412-5FE9-2B23-2B5D-30044CEF2DD9}"/>
              </a:ext>
            </a:extLst>
          </p:cNvPr>
          <p:cNvSpPr txBox="1"/>
          <p:nvPr/>
        </p:nvSpPr>
        <p:spPr>
          <a:xfrm>
            <a:off x="2140142" y="2981729"/>
            <a:ext cx="2007968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800" dirty="0">
                <a:solidFill>
                  <a:schemeClr val="bg1"/>
                </a:solidFill>
                <a:latin typeface="gobCL" pitchFamily="2" charset="77"/>
              </a:rPr>
              <a:t>MINISTERIO DE LAS CULTURAS, LAS ARTES Y EL PATRIMONIO</a:t>
            </a:r>
            <a:endParaRPr lang="es-CL" sz="10000" b="1" dirty="0">
              <a:solidFill>
                <a:schemeClr val="bg1"/>
              </a:solidFill>
              <a:latin typeface="gobCL" pitchFamily="2" charset="77"/>
            </a:endParaRPr>
          </a:p>
          <a:p>
            <a:pPr algn="ctr"/>
            <a:r>
              <a:rPr lang="es-CL" sz="10000" b="1" dirty="0">
                <a:solidFill>
                  <a:schemeClr val="bg1"/>
                </a:solidFill>
                <a:latin typeface="gobCL" pitchFamily="2" charset="77"/>
              </a:rPr>
              <a:t>SEREMI REGIÓN DEL MAULE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511082-003D-B382-5DB9-9411D5FEE66B}"/>
              </a:ext>
            </a:extLst>
          </p:cNvPr>
          <p:cNvSpPr txBox="1"/>
          <p:nvPr/>
        </p:nvSpPr>
        <p:spPr>
          <a:xfrm>
            <a:off x="13027054" y="27552830"/>
            <a:ext cx="82499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 err="1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Cultura.Gob.cl</a:t>
            </a:r>
            <a:endParaRPr lang="es-CL" sz="3200" b="1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s-CL" sz="2400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Ministerio de las Culturas, las Artes y el Patrimonio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Gobierno de Chile</a:t>
            </a:r>
          </a:p>
          <a:p>
            <a:endParaRPr lang="es-CL" sz="2400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2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Valparaíso: </a:t>
            </a:r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Plaza Sotomayor 233.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(32) 2326400</a:t>
            </a:r>
          </a:p>
          <a:p>
            <a:r>
              <a:rPr lang="es-CL" sz="2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Santiago: </a:t>
            </a:r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Paseo Ahumada 48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226189000-226189001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28D64F2-5214-D982-50BC-7ECF54930BE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215" t="23143" r="29031" b="23143"/>
          <a:stretch>
            <a:fillRect/>
          </a:stretch>
        </p:blipFill>
        <p:spPr>
          <a:xfrm>
            <a:off x="7400260" y="27552830"/>
            <a:ext cx="3955099" cy="353943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780AF4-9F23-DC93-95C2-DFA520DF66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55389" y="28139681"/>
            <a:ext cx="449189" cy="236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6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1499</TotalTime>
  <Words>198</Words>
  <Application>Microsoft Macintosh PowerPoint</Application>
  <PresentationFormat>Personalizado</PresentationFormat>
  <Paragraphs>27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gobCL</vt:lpstr>
      <vt:lpstr>Museo Sans 300</vt:lpstr>
      <vt:lpstr>Museo Sans 900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Elena Bravo Castillo</cp:lastModifiedBy>
  <cp:revision>23</cp:revision>
  <dcterms:created xsi:type="dcterms:W3CDTF">2021-04-07T14:55:00Z</dcterms:created>
  <dcterms:modified xsi:type="dcterms:W3CDTF">2026-06-09T19:26:18Z</dcterms:modified>
</cp:coreProperties>
</file>