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62" r:id="rId2"/>
    <p:sldId id="263" r:id="rId3"/>
    <p:sldId id="264" r:id="rId4"/>
    <p:sldId id="265" r:id="rId5"/>
    <p:sldId id="266" r:id="rId6"/>
    <p:sldId id="267" r:id="rId7"/>
  </p:sldIdLst>
  <p:sldSz cx="13716000" cy="171354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306B"/>
    <a:srgbClr val="006B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EDF224-C4DC-8D4E-81EA-4668E42AF1FF}" v="10" dt="2026-06-09T14:06:13.9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6301"/>
  </p:normalViewPr>
  <p:slideViewPr>
    <p:cSldViewPr snapToGrid="0">
      <p:cViewPr varScale="1">
        <p:scale>
          <a:sx n="49" d="100"/>
          <a:sy n="49" d="100"/>
        </p:scale>
        <p:origin x="32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na Bravo Castillo" userId="7d2b23c5-cbb9-4730-b2ec-72db08b207a3" providerId="ADAL" clId="{4BD77C79-B838-5028-AC29-F5BD3373AC8F}"/>
    <pc:docChg chg="undo custSel addSld delSld modSld sldOrd">
      <pc:chgData name="Elena Bravo Castillo" userId="7d2b23c5-cbb9-4730-b2ec-72db08b207a3" providerId="ADAL" clId="{4BD77C79-B838-5028-AC29-F5BD3373AC8F}" dt="2026-06-09T14:06:55.333" v="509" actId="732"/>
      <pc:docMkLst>
        <pc:docMk/>
      </pc:docMkLst>
      <pc:sldChg chg="addSp delSp modSp mod">
        <pc:chgData name="Elena Bravo Castillo" userId="7d2b23c5-cbb9-4730-b2ec-72db08b207a3" providerId="ADAL" clId="{4BD77C79-B838-5028-AC29-F5BD3373AC8F}" dt="2026-06-09T14:00:55.025" v="257" actId="1076"/>
        <pc:sldMkLst>
          <pc:docMk/>
          <pc:sldMk cId="3398056345" sldId="262"/>
        </pc:sldMkLst>
        <pc:spChg chg="add del mod">
          <ac:chgData name="Elena Bravo Castillo" userId="7d2b23c5-cbb9-4730-b2ec-72db08b207a3" providerId="ADAL" clId="{4BD77C79-B838-5028-AC29-F5BD3373AC8F}" dt="2026-06-09T13:59:15.639" v="207" actId="21"/>
          <ac:spMkLst>
            <pc:docMk/>
            <pc:sldMk cId="3398056345" sldId="262"/>
            <ac:spMk id="7" creationId="{40060AD5-82FF-BA65-C746-F71FB7AAA025}"/>
          </ac:spMkLst>
        </pc:spChg>
        <pc:spChg chg="add mod">
          <ac:chgData name="Elena Bravo Castillo" userId="7d2b23c5-cbb9-4730-b2ec-72db08b207a3" providerId="ADAL" clId="{4BD77C79-B838-5028-AC29-F5BD3373AC8F}" dt="2026-06-09T13:59:25.541" v="211" actId="404"/>
          <ac:spMkLst>
            <pc:docMk/>
            <pc:sldMk cId="3398056345" sldId="262"/>
            <ac:spMk id="10" creationId="{EBD6E7B2-D0AE-D1E6-82A7-CC139FEB5E4B}"/>
          </ac:spMkLst>
        </pc:spChg>
        <pc:spChg chg="add mod">
          <ac:chgData name="Elena Bravo Castillo" userId="7d2b23c5-cbb9-4730-b2ec-72db08b207a3" providerId="ADAL" clId="{4BD77C79-B838-5028-AC29-F5BD3373AC8F}" dt="2026-06-09T13:59:59.729" v="245" actId="1035"/>
          <ac:spMkLst>
            <pc:docMk/>
            <pc:sldMk cId="3398056345" sldId="262"/>
            <ac:spMk id="11" creationId="{191A2361-242C-3C35-CDC2-307786169E3E}"/>
          </ac:spMkLst>
        </pc:spChg>
        <pc:spChg chg="add mod">
          <ac:chgData name="Elena Bravo Castillo" userId="7d2b23c5-cbb9-4730-b2ec-72db08b207a3" providerId="ADAL" clId="{4BD77C79-B838-5028-AC29-F5BD3373AC8F}" dt="2026-06-09T14:00:47.329" v="255" actId="1076"/>
          <ac:spMkLst>
            <pc:docMk/>
            <pc:sldMk cId="3398056345" sldId="262"/>
            <ac:spMk id="12" creationId="{44787A00-2E72-978E-9092-234F23A6AA28}"/>
          </ac:spMkLst>
        </pc:spChg>
        <pc:spChg chg="del mod">
          <ac:chgData name="Elena Bravo Castillo" userId="7d2b23c5-cbb9-4730-b2ec-72db08b207a3" providerId="ADAL" clId="{4BD77C79-B838-5028-AC29-F5BD3373AC8F}" dt="2026-06-09T13:57:38.055" v="177" actId="21"/>
          <ac:spMkLst>
            <pc:docMk/>
            <pc:sldMk cId="3398056345" sldId="262"/>
            <ac:spMk id="20" creationId="{4717F3AD-86A3-F371-A9BB-7B8C090DD83D}"/>
          </ac:spMkLst>
        </pc:spChg>
        <pc:spChg chg="del mod">
          <ac:chgData name="Elena Bravo Castillo" userId="7d2b23c5-cbb9-4730-b2ec-72db08b207a3" providerId="ADAL" clId="{4BD77C79-B838-5028-AC29-F5BD3373AC8F}" dt="2026-06-09T13:59:50.017" v="235" actId="21"/>
          <ac:spMkLst>
            <pc:docMk/>
            <pc:sldMk cId="3398056345" sldId="262"/>
            <ac:spMk id="21" creationId="{A804371A-AB5E-65F7-5E9F-BDC93E397FD9}"/>
          </ac:spMkLst>
        </pc:spChg>
        <pc:picChg chg="del mod">
          <ac:chgData name="Elena Bravo Castillo" userId="7d2b23c5-cbb9-4730-b2ec-72db08b207a3" providerId="ADAL" clId="{4BD77C79-B838-5028-AC29-F5BD3373AC8F}" dt="2026-06-09T14:00:03.733" v="246" actId="478"/>
          <ac:picMkLst>
            <pc:docMk/>
            <pc:sldMk cId="3398056345" sldId="262"/>
            <ac:picMk id="3" creationId="{E605E671-1960-87D4-D8FA-0FBA9EB8473D}"/>
          </ac:picMkLst>
        </pc:picChg>
        <pc:picChg chg="add mod">
          <ac:chgData name="Elena Bravo Castillo" userId="7d2b23c5-cbb9-4730-b2ec-72db08b207a3" providerId="ADAL" clId="{4BD77C79-B838-5028-AC29-F5BD3373AC8F}" dt="2026-06-09T13:58:59.525" v="203" actId="14100"/>
          <ac:picMkLst>
            <pc:docMk/>
            <pc:sldMk cId="3398056345" sldId="262"/>
            <ac:picMk id="4" creationId="{7D0C2224-E5D5-3849-C913-B63FC752C0B7}"/>
          </ac:picMkLst>
        </pc:picChg>
        <pc:picChg chg="add del mod">
          <ac:chgData name="Elena Bravo Castillo" userId="7d2b23c5-cbb9-4730-b2ec-72db08b207a3" providerId="ADAL" clId="{4BD77C79-B838-5028-AC29-F5BD3373AC8F}" dt="2026-06-09T13:58:54.555" v="202" actId="21"/>
          <ac:picMkLst>
            <pc:docMk/>
            <pc:sldMk cId="3398056345" sldId="262"/>
            <ac:picMk id="6" creationId="{8147ECDD-9433-A36B-6CE4-3F60E68CEAD9}"/>
          </ac:picMkLst>
        </pc:picChg>
        <pc:picChg chg="add mod">
          <ac:chgData name="Elena Bravo Castillo" userId="7d2b23c5-cbb9-4730-b2ec-72db08b207a3" providerId="ADAL" clId="{4BD77C79-B838-5028-AC29-F5BD3373AC8F}" dt="2026-06-09T13:59:11.839" v="205"/>
          <ac:picMkLst>
            <pc:docMk/>
            <pc:sldMk cId="3398056345" sldId="262"/>
            <ac:picMk id="8" creationId="{8DD4607D-5F34-6ABC-F43F-44F60241D81F}"/>
          </ac:picMkLst>
        </pc:picChg>
        <pc:picChg chg="mod">
          <ac:chgData name="Elena Bravo Castillo" userId="7d2b23c5-cbb9-4730-b2ec-72db08b207a3" providerId="ADAL" clId="{4BD77C79-B838-5028-AC29-F5BD3373AC8F}" dt="2026-06-09T14:00:55.025" v="257" actId="1076"/>
          <ac:picMkLst>
            <pc:docMk/>
            <pc:sldMk cId="3398056345" sldId="262"/>
            <ac:picMk id="13" creationId="{D7BDA1CE-DD80-90E7-0492-F44C0579A233}"/>
          </ac:picMkLst>
        </pc:picChg>
        <pc:picChg chg="del">
          <ac:chgData name="Elena Bravo Castillo" userId="7d2b23c5-cbb9-4730-b2ec-72db08b207a3" providerId="ADAL" clId="{4BD77C79-B838-5028-AC29-F5BD3373AC8F}" dt="2026-06-09T13:54:22.926" v="8" actId="478"/>
          <ac:picMkLst>
            <pc:docMk/>
            <pc:sldMk cId="3398056345" sldId="262"/>
            <ac:picMk id="14" creationId="{36DD8B1B-19E2-AEEA-80C0-9FDF0D0E6118}"/>
          </ac:picMkLst>
        </pc:picChg>
        <pc:picChg chg="del">
          <ac:chgData name="Elena Bravo Castillo" userId="7d2b23c5-cbb9-4730-b2ec-72db08b207a3" providerId="ADAL" clId="{4BD77C79-B838-5028-AC29-F5BD3373AC8F}" dt="2026-06-09T13:54:20.662" v="7" actId="478"/>
          <ac:picMkLst>
            <pc:docMk/>
            <pc:sldMk cId="3398056345" sldId="262"/>
            <ac:picMk id="15" creationId="{1D61C11B-D0DD-464C-A9C8-79A029F80BB5}"/>
          </ac:picMkLst>
        </pc:picChg>
      </pc:sldChg>
      <pc:sldChg chg="del">
        <pc:chgData name="Elena Bravo Castillo" userId="7d2b23c5-cbb9-4730-b2ec-72db08b207a3" providerId="ADAL" clId="{4BD77C79-B838-5028-AC29-F5BD3373AC8F}" dt="2026-06-09T14:00:50.776" v="256" actId="2696"/>
        <pc:sldMkLst>
          <pc:docMk/>
          <pc:sldMk cId="921632337" sldId="263"/>
        </pc:sldMkLst>
      </pc:sldChg>
      <pc:sldChg chg="modSp add mod ord">
        <pc:chgData name="Elena Bravo Castillo" userId="7d2b23c5-cbb9-4730-b2ec-72db08b207a3" providerId="ADAL" clId="{4BD77C79-B838-5028-AC29-F5BD3373AC8F}" dt="2026-06-09T14:06:55.333" v="509" actId="732"/>
        <pc:sldMkLst>
          <pc:docMk/>
          <pc:sldMk cId="1936154310" sldId="263"/>
        </pc:sldMkLst>
        <pc:spChg chg="mod">
          <ac:chgData name="Elena Bravo Castillo" userId="7d2b23c5-cbb9-4730-b2ec-72db08b207a3" providerId="ADAL" clId="{4BD77C79-B838-5028-AC29-F5BD3373AC8F}" dt="2026-06-09T14:01:47.682" v="346" actId="1035"/>
          <ac:spMkLst>
            <pc:docMk/>
            <pc:sldMk cId="1936154310" sldId="263"/>
            <ac:spMk id="11" creationId="{F0F581B5-764E-281F-8146-88018242F94A}"/>
          </ac:spMkLst>
        </pc:spChg>
        <pc:spChg chg="mod">
          <ac:chgData name="Elena Bravo Castillo" userId="7d2b23c5-cbb9-4730-b2ec-72db08b207a3" providerId="ADAL" clId="{4BD77C79-B838-5028-AC29-F5BD3373AC8F}" dt="2026-06-09T14:01:47.682" v="346" actId="1035"/>
          <ac:spMkLst>
            <pc:docMk/>
            <pc:sldMk cId="1936154310" sldId="263"/>
            <ac:spMk id="12" creationId="{5FF0FCEA-4FF0-3D8F-9DF2-D6F656EEAAE1}"/>
          </ac:spMkLst>
        </pc:spChg>
        <pc:picChg chg="mod modCrop">
          <ac:chgData name="Elena Bravo Castillo" userId="7d2b23c5-cbb9-4730-b2ec-72db08b207a3" providerId="ADAL" clId="{4BD77C79-B838-5028-AC29-F5BD3373AC8F}" dt="2026-06-09T14:06:55.333" v="509" actId="732"/>
          <ac:picMkLst>
            <pc:docMk/>
            <pc:sldMk cId="1936154310" sldId="263"/>
            <ac:picMk id="4" creationId="{E60464FB-E69D-26A3-D298-083DE2F61B76}"/>
          </ac:picMkLst>
        </pc:picChg>
        <pc:picChg chg="mod">
          <ac:chgData name="Elena Bravo Castillo" userId="7d2b23c5-cbb9-4730-b2ec-72db08b207a3" providerId="ADAL" clId="{4BD77C79-B838-5028-AC29-F5BD3373AC8F}" dt="2026-06-09T14:02:03.057" v="374" actId="1037"/>
          <ac:picMkLst>
            <pc:docMk/>
            <pc:sldMk cId="1936154310" sldId="263"/>
            <ac:picMk id="8" creationId="{894E1B89-4D67-05CD-3F19-6805808B786E}"/>
          </ac:picMkLst>
        </pc:picChg>
      </pc:sldChg>
      <pc:sldChg chg="modSp add mod ord">
        <pc:chgData name="Elena Bravo Castillo" userId="7d2b23c5-cbb9-4730-b2ec-72db08b207a3" providerId="ADAL" clId="{4BD77C79-B838-5028-AC29-F5BD3373AC8F}" dt="2026-06-09T14:06:42.590" v="508" actId="732"/>
        <pc:sldMkLst>
          <pc:docMk/>
          <pc:sldMk cId="1655627050" sldId="264"/>
        </pc:sldMkLst>
        <pc:spChg chg="mod">
          <ac:chgData name="Elena Bravo Castillo" userId="7d2b23c5-cbb9-4730-b2ec-72db08b207a3" providerId="ADAL" clId="{4BD77C79-B838-5028-AC29-F5BD3373AC8F}" dt="2026-06-09T14:02:50.201" v="441" actId="1035"/>
          <ac:spMkLst>
            <pc:docMk/>
            <pc:sldMk cId="1655627050" sldId="264"/>
            <ac:spMk id="11" creationId="{DF4F6D1F-C64B-BAB4-F4E1-0BEAD6F1BF7F}"/>
          </ac:spMkLst>
        </pc:spChg>
        <pc:spChg chg="mod">
          <ac:chgData name="Elena Bravo Castillo" userId="7d2b23c5-cbb9-4730-b2ec-72db08b207a3" providerId="ADAL" clId="{4BD77C79-B838-5028-AC29-F5BD3373AC8F}" dt="2026-06-09T14:02:50.201" v="441" actId="1035"/>
          <ac:spMkLst>
            <pc:docMk/>
            <pc:sldMk cId="1655627050" sldId="264"/>
            <ac:spMk id="12" creationId="{39CB0F05-BAC5-C361-5AF5-CA3FAC535748}"/>
          </ac:spMkLst>
        </pc:spChg>
        <pc:picChg chg="mod modCrop">
          <ac:chgData name="Elena Bravo Castillo" userId="7d2b23c5-cbb9-4730-b2ec-72db08b207a3" providerId="ADAL" clId="{4BD77C79-B838-5028-AC29-F5BD3373AC8F}" dt="2026-06-09T14:06:42.590" v="508" actId="732"/>
          <ac:picMkLst>
            <pc:docMk/>
            <pc:sldMk cId="1655627050" sldId="264"/>
            <ac:picMk id="4" creationId="{C3DBDDA9-D7DD-457B-1858-194FA83C8C60}"/>
          </ac:picMkLst>
        </pc:picChg>
        <pc:picChg chg="mod">
          <ac:chgData name="Elena Bravo Castillo" userId="7d2b23c5-cbb9-4730-b2ec-72db08b207a3" providerId="ADAL" clId="{4BD77C79-B838-5028-AC29-F5BD3373AC8F}" dt="2026-06-09T14:02:56.726" v="451" actId="1038"/>
          <ac:picMkLst>
            <pc:docMk/>
            <pc:sldMk cId="1655627050" sldId="264"/>
            <ac:picMk id="8" creationId="{0BFD170F-A5DB-A4DE-4928-7534B5009896}"/>
          </ac:picMkLst>
        </pc:picChg>
      </pc:sldChg>
      <pc:sldChg chg="modSp add mod ord">
        <pc:chgData name="Elena Bravo Castillo" userId="7d2b23c5-cbb9-4730-b2ec-72db08b207a3" providerId="ADAL" clId="{4BD77C79-B838-5028-AC29-F5BD3373AC8F}" dt="2026-06-09T14:05:18.009" v="482" actId="20578"/>
        <pc:sldMkLst>
          <pc:docMk/>
          <pc:sldMk cId="3641590543" sldId="265"/>
        </pc:sldMkLst>
        <pc:spChg chg="mod">
          <ac:chgData name="Elena Bravo Castillo" userId="7d2b23c5-cbb9-4730-b2ec-72db08b207a3" providerId="ADAL" clId="{4BD77C79-B838-5028-AC29-F5BD3373AC8F}" dt="2026-06-09T14:04:20.347" v="467" actId="207"/>
          <ac:spMkLst>
            <pc:docMk/>
            <pc:sldMk cId="3641590543" sldId="265"/>
            <ac:spMk id="11" creationId="{3B5C3F9C-3580-ED59-BD29-2C2A4AA596BC}"/>
          </ac:spMkLst>
        </pc:spChg>
        <pc:spChg chg="mod">
          <ac:chgData name="Elena Bravo Castillo" userId="7d2b23c5-cbb9-4730-b2ec-72db08b207a3" providerId="ADAL" clId="{4BD77C79-B838-5028-AC29-F5BD3373AC8F}" dt="2026-06-09T14:04:14.536" v="466" actId="207"/>
          <ac:spMkLst>
            <pc:docMk/>
            <pc:sldMk cId="3641590543" sldId="265"/>
            <ac:spMk id="12" creationId="{43622A1F-6289-9AD6-3785-DFF6DEC718DD}"/>
          </ac:spMkLst>
        </pc:spChg>
        <pc:picChg chg="mod">
          <ac:chgData name="Elena Bravo Castillo" userId="7d2b23c5-cbb9-4730-b2ec-72db08b207a3" providerId="ADAL" clId="{4BD77C79-B838-5028-AC29-F5BD3373AC8F}" dt="2026-06-09T14:04:01.807" v="465" actId="14826"/>
          <ac:picMkLst>
            <pc:docMk/>
            <pc:sldMk cId="3641590543" sldId="265"/>
            <ac:picMk id="4" creationId="{4525F3C9-B108-5345-8AD3-0F1CEB5D09DD}"/>
          </ac:picMkLst>
        </pc:picChg>
        <pc:picChg chg="mod">
          <ac:chgData name="Elena Bravo Castillo" userId="7d2b23c5-cbb9-4730-b2ec-72db08b207a3" providerId="ADAL" clId="{4BD77C79-B838-5028-AC29-F5BD3373AC8F}" dt="2026-06-09T14:04:39.204" v="477" actId="1038"/>
          <ac:picMkLst>
            <pc:docMk/>
            <pc:sldMk cId="3641590543" sldId="265"/>
            <ac:picMk id="8" creationId="{920BCC40-A179-7142-17B6-063001E435E8}"/>
          </ac:picMkLst>
        </pc:picChg>
      </pc:sldChg>
      <pc:sldChg chg="modSp add mod">
        <pc:chgData name="Elena Bravo Castillo" userId="7d2b23c5-cbb9-4730-b2ec-72db08b207a3" providerId="ADAL" clId="{4BD77C79-B838-5028-AC29-F5BD3373AC8F}" dt="2026-06-09T14:05:57.008" v="504" actId="1038"/>
        <pc:sldMkLst>
          <pc:docMk/>
          <pc:sldMk cId="33347032" sldId="266"/>
        </pc:sldMkLst>
        <pc:spChg chg="mod">
          <ac:chgData name="Elena Bravo Castillo" userId="7d2b23c5-cbb9-4730-b2ec-72db08b207a3" providerId="ADAL" clId="{4BD77C79-B838-5028-AC29-F5BD3373AC8F}" dt="2026-06-09T14:05:49.729" v="494" actId="207"/>
          <ac:spMkLst>
            <pc:docMk/>
            <pc:sldMk cId="33347032" sldId="266"/>
            <ac:spMk id="11" creationId="{126041AA-E27E-C4DF-CCFC-D6DC6F61AC93}"/>
          </ac:spMkLst>
        </pc:spChg>
        <pc:spChg chg="mod">
          <ac:chgData name="Elena Bravo Castillo" userId="7d2b23c5-cbb9-4730-b2ec-72db08b207a3" providerId="ADAL" clId="{4BD77C79-B838-5028-AC29-F5BD3373AC8F}" dt="2026-06-09T14:05:49.729" v="494" actId="207"/>
          <ac:spMkLst>
            <pc:docMk/>
            <pc:sldMk cId="33347032" sldId="266"/>
            <ac:spMk id="12" creationId="{FE348177-B014-1899-857C-E33449BF8931}"/>
          </ac:spMkLst>
        </pc:spChg>
        <pc:picChg chg="mod">
          <ac:chgData name="Elena Bravo Castillo" userId="7d2b23c5-cbb9-4730-b2ec-72db08b207a3" providerId="ADAL" clId="{4BD77C79-B838-5028-AC29-F5BD3373AC8F}" dt="2026-06-09T14:05:45.842" v="493" actId="14826"/>
          <ac:picMkLst>
            <pc:docMk/>
            <pc:sldMk cId="33347032" sldId="266"/>
            <ac:picMk id="4" creationId="{3098E144-05C1-1C98-C9F2-3552A3014B67}"/>
          </ac:picMkLst>
        </pc:picChg>
        <pc:picChg chg="mod">
          <ac:chgData name="Elena Bravo Castillo" userId="7d2b23c5-cbb9-4730-b2ec-72db08b207a3" providerId="ADAL" clId="{4BD77C79-B838-5028-AC29-F5BD3373AC8F}" dt="2026-06-09T14:05:57.008" v="504" actId="1038"/>
          <ac:picMkLst>
            <pc:docMk/>
            <pc:sldMk cId="33347032" sldId="266"/>
            <ac:picMk id="8" creationId="{120B3B4D-38D5-6E19-3103-355DC80C3CC7}"/>
          </ac:picMkLst>
        </pc:picChg>
      </pc:sldChg>
      <pc:sldChg chg="add del">
        <pc:chgData name="Elena Bravo Castillo" userId="7d2b23c5-cbb9-4730-b2ec-72db08b207a3" providerId="ADAL" clId="{4BD77C79-B838-5028-AC29-F5BD3373AC8F}" dt="2026-06-09T14:04:58.828" v="479" actId="2696"/>
        <pc:sldMkLst>
          <pc:docMk/>
          <pc:sldMk cId="2969798280" sldId="266"/>
        </pc:sldMkLst>
      </pc:sldChg>
      <pc:sldChg chg="modSp add mod replId">
        <pc:chgData name="Elena Bravo Castillo" userId="7d2b23c5-cbb9-4730-b2ec-72db08b207a3" providerId="ADAL" clId="{4BD77C79-B838-5028-AC29-F5BD3373AC8F}" dt="2026-06-09T14:06:27.678" v="507" actId="732"/>
        <pc:sldMkLst>
          <pc:docMk/>
          <pc:sldMk cId="2395337782" sldId="267"/>
        </pc:sldMkLst>
        <pc:spChg chg="mod">
          <ac:chgData name="Elena Bravo Castillo" userId="7d2b23c5-cbb9-4730-b2ec-72db08b207a3" providerId="ADAL" clId="{4BD77C79-B838-5028-AC29-F5BD3373AC8F}" dt="2026-06-09T14:06:04.428" v="505" actId="207"/>
          <ac:spMkLst>
            <pc:docMk/>
            <pc:sldMk cId="2395337782" sldId="267"/>
            <ac:spMk id="11" creationId="{A62BEAEC-5534-E785-300A-67C7F9423385}"/>
          </ac:spMkLst>
        </pc:spChg>
        <pc:spChg chg="mod">
          <ac:chgData name="Elena Bravo Castillo" userId="7d2b23c5-cbb9-4730-b2ec-72db08b207a3" providerId="ADAL" clId="{4BD77C79-B838-5028-AC29-F5BD3373AC8F}" dt="2026-06-09T14:06:04.428" v="505" actId="207"/>
          <ac:spMkLst>
            <pc:docMk/>
            <pc:sldMk cId="2395337782" sldId="267"/>
            <ac:spMk id="12" creationId="{9309FFB4-BB0A-8D30-984D-098083D8BDD6}"/>
          </ac:spMkLst>
        </pc:spChg>
        <pc:picChg chg="mod modCrop">
          <ac:chgData name="Elena Bravo Castillo" userId="7d2b23c5-cbb9-4730-b2ec-72db08b207a3" providerId="ADAL" clId="{4BD77C79-B838-5028-AC29-F5BD3373AC8F}" dt="2026-06-09T14:06:27.678" v="507" actId="732"/>
          <ac:picMkLst>
            <pc:docMk/>
            <pc:sldMk cId="2395337782" sldId="267"/>
            <ac:picMk id="4" creationId="{8BC6B73D-50D8-3D01-4BBA-2735F2CCD85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4349"/>
            <a:ext cx="11658600" cy="5965684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0092"/>
            <a:ext cx="10287000" cy="41371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93883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22519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305"/>
            <a:ext cx="2957513" cy="14521523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305"/>
            <a:ext cx="8701088" cy="14521523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01404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04709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1974"/>
            <a:ext cx="11830050" cy="7127880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67287"/>
            <a:ext cx="11830050" cy="374838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63079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1527"/>
            <a:ext cx="5829300" cy="1087230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1527"/>
            <a:ext cx="5829300" cy="1087230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09900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309"/>
            <a:ext cx="11830050" cy="331206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0572"/>
            <a:ext cx="5802510" cy="2058636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59208"/>
            <a:ext cx="5802510" cy="920635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0572"/>
            <a:ext cx="5831087" cy="2058636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59208"/>
            <a:ext cx="5831087" cy="920635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91670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6934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69689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2365"/>
            <a:ext cx="4423767" cy="3998278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7195"/>
            <a:ext cx="6943725" cy="12177294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0643"/>
            <a:ext cx="4423767" cy="95236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78852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2365"/>
            <a:ext cx="4423767" cy="3998278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7195"/>
            <a:ext cx="6943725" cy="12177294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0643"/>
            <a:ext cx="4423767" cy="95236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9536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309"/>
            <a:ext cx="11830050" cy="3312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1527"/>
            <a:ext cx="11830050" cy="10872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82051"/>
            <a:ext cx="3086100" cy="91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82051"/>
            <a:ext cx="4629150" cy="91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82051"/>
            <a:ext cx="3086100" cy="91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5945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1ECEDD-7290-9762-DA5D-0FCE6C9C7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9E21C96B-685B-5488-AB8F-A8303B6446D2}"/>
              </a:ext>
            </a:extLst>
          </p:cNvPr>
          <p:cNvSpPr txBox="1"/>
          <p:nvPr/>
        </p:nvSpPr>
        <p:spPr>
          <a:xfrm>
            <a:off x="1075697" y="11454131"/>
            <a:ext cx="99944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endParaRPr lang="es-CL" sz="6600" b="1" dirty="0">
              <a:solidFill>
                <a:schemeClr val="bg1"/>
              </a:solidFill>
              <a:latin typeface="Museo Sans 900" panose="02000000000000000000" pitchFamily="2" charset="77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D7BDA1CE-DD80-90E7-0492-F44C0579A2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3496361" y="-32362"/>
            <a:ext cx="19138527" cy="1276387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D0C2224-E5D5-3849-C913-B63FC752C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" y="-32362"/>
            <a:ext cx="13707554" cy="1713444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DD4607D-5F34-6ABC-F43F-44F60241D8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4" y="38777"/>
            <a:ext cx="13708380" cy="17135475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EBD6E7B2-D0AE-D1E6-82A7-CC139FEB5E4B}"/>
              </a:ext>
            </a:extLst>
          </p:cNvPr>
          <p:cNvSpPr txBox="1"/>
          <p:nvPr/>
        </p:nvSpPr>
        <p:spPr>
          <a:xfrm>
            <a:off x="1652518" y="14740318"/>
            <a:ext cx="184663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4000" b="1" dirty="0">
                <a:solidFill>
                  <a:schemeClr val="bg1"/>
                </a:solidFill>
                <a:latin typeface="Museo Sans 900" panose="02000000000000000000" pitchFamily="2" charset="77"/>
              </a:rPr>
              <a:t>FRANCISCO UNDURRAGA</a:t>
            </a:r>
          </a:p>
          <a:p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Ministro de las Culturas, las Artes y el Patrimonio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91A2361-242C-3C35-CDC2-307786169E3E}"/>
              </a:ext>
            </a:extLst>
          </p:cNvPr>
          <p:cNvSpPr txBox="1"/>
          <p:nvPr/>
        </p:nvSpPr>
        <p:spPr>
          <a:xfrm>
            <a:off x="1600266" y="7976210"/>
            <a:ext cx="99944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2800" dirty="0">
                <a:solidFill>
                  <a:schemeClr val="bg1"/>
                </a:solidFill>
                <a:latin typeface="Museo Sans 300" panose="02000000000000000000" pitchFamily="2" charset="77"/>
              </a:rPr>
              <a:t>Nombre del medio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4787A00-2E72-978E-9092-234F23A6AA28}"/>
              </a:ext>
            </a:extLst>
          </p:cNvPr>
          <p:cNvSpPr txBox="1"/>
          <p:nvPr/>
        </p:nvSpPr>
        <p:spPr>
          <a:xfrm>
            <a:off x="1438970" y="8715211"/>
            <a:ext cx="11201333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“Lorem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ipsum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dolor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sit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amet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,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adipiscing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elit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, sed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diam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nonummy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nibh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euismod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ut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laoreet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dolore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magna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aliquam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erat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volutpat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. Ut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wisi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enim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ad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minim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veniam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, quis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nostrud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exerci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tation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ullamcorper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suscipit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lobortis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nisl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ut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aliquip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ex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ea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commodo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consequat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. Duis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autem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vel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eum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iriure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dolor in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hendrerit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in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vulputate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velit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esse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”. </a:t>
            </a:r>
          </a:p>
        </p:txBody>
      </p:sp>
    </p:spTree>
    <p:extLst>
      <p:ext uri="{BB962C8B-B14F-4D97-AF65-F5344CB8AC3E}">
        <p14:creationId xmlns:p14="http://schemas.microsoft.com/office/powerpoint/2010/main" val="3398056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25AD8-5375-7F01-6950-AA49D4C54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CA6CF185-AED2-D4DA-37EF-003051E77ECF}"/>
              </a:ext>
            </a:extLst>
          </p:cNvPr>
          <p:cNvSpPr txBox="1"/>
          <p:nvPr/>
        </p:nvSpPr>
        <p:spPr>
          <a:xfrm>
            <a:off x="1075697" y="11454131"/>
            <a:ext cx="99944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endParaRPr lang="es-CL" sz="6600" b="1" dirty="0">
              <a:solidFill>
                <a:schemeClr val="bg1"/>
              </a:solidFill>
              <a:latin typeface="Museo Sans 900" panose="02000000000000000000" pitchFamily="2" charset="77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822CB4AD-9613-B353-1290-3AE475BCCB7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3496361" y="-32362"/>
            <a:ext cx="19138527" cy="1276387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60464FB-E69D-26A3-D298-083DE2F61B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0095"/>
          <a:stretch>
            <a:fillRect/>
          </a:stretch>
        </p:blipFill>
        <p:spPr>
          <a:xfrm>
            <a:off x="3810" y="1691952"/>
            <a:ext cx="13707554" cy="1540474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94E1B89-4D67-05CD-3F19-6805808B78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8" y="38776"/>
            <a:ext cx="13708380" cy="17135476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41A1FDF4-D95F-92AE-36DB-7439207E13AD}"/>
              </a:ext>
            </a:extLst>
          </p:cNvPr>
          <p:cNvSpPr txBox="1"/>
          <p:nvPr/>
        </p:nvSpPr>
        <p:spPr>
          <a:xfrm>
            <a:off x="1652518" y="14740318"/>
            <a:ext cx="184663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4000" b="1" dirty="0">
                <a:solidFill>
                  <a:schemeClr val="bg1"/>
                </a:solidFill>
                <a:latin typeface="Museo Sans 900" panose="02000000000000000000" pitchFamily="2" charset="77"/>
              </a:rPr>
              <a:t>FRANCISCO UNDURRAGA</a:t>
            </a:r>
          </a:p>
          <a:p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Ministro de las Culturas, las Artes y el Patrimonio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0F581B5-764E-281F-8146-88018242F94A}"/>
              </a:ext>
            </a:extLst>
          </p:cNvPr>
          <p:cNvSpPr txBox="1"/>
          <p:nvPr/>
        </p:nvSpPr>
        <p:spPr>
          <a:xfrm>
            <a:off x="1600266" y="9700523"/>
            <a:ext cx="9994413" cy="523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2800" dirty="0">
                <a:solidFill>
                  <a:schemeClr val="bg1"/>
                </a:solidFill>
                <a:latin typeface="Museo Sans 300" panose="02000000000000000000" pitchFamily="2" charset="77"/>
              </a:rPr>
              <a:t>Nombre del medio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FF0FCEA-4FF0-3D8F-9DF2-D6F656EEAAE1}"/>
              </a:ext>
            </a:extLst>
          </p:cNvPr>
          <p:cNvSpPr txBox="1"/>
          <p:nvPr/>
        </p:nvSpPr>
        <p:spPr>
          <a:xfrm>
            <a:off x="1438970" y="10439524"/>
            <a:ext cx="11201333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“Lorem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ipsum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dolor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sit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amet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,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adipiscing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elit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, sed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diam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nonummy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nibh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euismod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ut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laoreet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dolore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magna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aliquam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erat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volutpat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. Ut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wisi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enim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ad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minim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veniam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, quis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nostrud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exerci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tation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ullamcorper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36154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F84E70-6CE7-1D13-B1DB-88E24FE85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1C7688DD-375E-AC70-4DF9-175E471C4671}"/>
              </a:ext>
            </a:extLst>
          </p:cNvPr>
          <p:cNvSpPr txBox="1"/>
          <p:nvPr/>
        </p:nvSpPr>
        <p:spPr>
          <a:xfrm>
            <a:off x="1075697" y="11454131"/>
            <a:ext cx="99944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endParaRPr lang="es-CL" sz="6600" b="1" dirty="0">
              <a:solidFill>
                <a:schemeClr val="bg1"/>
              </a:solidFill>
              <a:latin typeface="Museo Sans 900" panose="02000000000000000000" pitchFamily="2" charset="77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AF21CD87-3534-ABD8-A0BF-EDD5CA9F16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3496361" y="-32362"/>
            <a:ext cx="19138527" cy="1276387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C3DBDDA9-D7DD-457B-1858-194FA83C8C6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7418"/>
          <a:stretch>
            <a:fillRect/>
          </a:stretch>
        </p:blipFill>
        <p:spPr>
          <a:xfrm>
            <a:off x="3810" y="3024377"/>
            <a:ext cx="13707554" cy="1414987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BFD170F-A5DB-A4DE-4928-7534B50098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8" y="38776"/>
            <a:ext cx="13708380" cy="17135476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FF09EBB-16E9-C3E9-CD82-CB3E52016FD1}"/>
              </a:ext>
            </a:extLst>
          </p:cNvPr>
          <p:cNvSpPr txBox="1"/>
          <p:nvPr/>
        </p:nvSpPr>
        <p:spPr>
          <a:xfrm>
            <a:off x="1652518" y="14740318"/>
            <a:ext cx="184663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4000" b="1" dirty="0">
                <a:solidFill>
                  <a:schemeClr val="bg1"/>
                </a:solidFill>
                <a:latin typeface="Museo Sans 900" panose="02000000000000000000" pitchFamily="2" charset="77"/>
              </a:rPr>
              <a:t>FRANCISCO UNDURRAGA</a:t>
            </a:r>
          </a:p>
          <a:p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Ministro de las Culturas, las Artes y el Patrimonio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F4F6D1F-C64B-BAB4-F4E1-0BEAD6F1BF7F}"/>
              </a:ext>
            </a:extLst>
          </p:cNvPr>
          <p:cNvSpPr txBox="1"/>
          <p:nvPr/>
        </p:nvSpPr>
        <p:spPr>
          <a:xfrm>
            <a:off x="1600266" y="11032949"/>
            <a:ext cx="9994413" cy="523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2800" dirty="0">
                <a:solidFill>
                  <a:schemeClr val="bg1"/>
                </a:solidFill>
                <a:latin typeface="Museo Sans 300" panose="02000000000000000000" pitchFamily="2" charset="77"/>
              </a:rPr>
              <a:t>Nombre del medio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9CB0F05-BAC5-C361-5AF5-CA3FAC535748}"/>
              </a:ext>
            </a:extLst>
          </p:cNvPr>
          <p:cNvSpPr txBox="1"/>
          <p:nvPr/>
        </p:nvSpPr>
        <p:spPr>
          <a:xfrm>
            <a:off x="1438970" y="11771950"/>
            <a:ext cx="1120133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“Lorem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ipsum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dolor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sit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amet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,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adipiscing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elit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, sed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diam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nonummy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nibh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euismod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ut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laoreet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dolore</a:t>
            </a:r>
            <a:r>
              <a:rPr lang="es-CL" sz="4000" dirty="0">
                <a:solidFill>
                  <a:schemeClr val="bg1"/>
                </a:solidFill>
                <a:latin typeface="Museo Sans 300" panose="02000000000000000000" pitchFamily="2" charset="77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5627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5F2F2-533D-9156-96A5-8BE5967D3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59D17EC0-C46B-ED3E-4B24-F4F335E004A0}"/>
              </a:ext>
            </a:extLst>
          </p:cNvPr>
          <p:cNvSpPr txBox="1"/>
          <p:nvPr/>
        </p:nvSpPr>
        <p:spPr>
          <a:xfrm>
            <a:off x="1075697" y="11454131"/>
            <a:ext cx="99944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endParaRPr lang="es-CL" sz="6600" b="1" dirty="0">
              <a:solidFill>
                <a:schemeClr val="bg1"/>
              </a:solidFill>
              <a:latin typeface="Museo Sans 900" panose="02000000000000000000" pitchFamily="2" charset="77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225DDCDD-D116-C36F-9673-493F9970ACB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3496361" y="-32362"/>
            <a:ext cx="19138527" cy="1276387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525F3C9-B108-5345-8AD3-0F1CEB5D09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810" y="-32362"/>
            <a:ext cx="13707554" cy="1713444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20BCC40-A179-7142-17B6-063001E435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4" y="38777"/>
            <a:ext cx="13708380" cy="17135475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0D4089EA-3392-99A6-ECE1-87E025CED873}"/>
              </a:ext>
            </a:extLst>
          </p:cNvPr>
          <p:cNvSpPr txBox="1"/>
          <p:nvPr/>
        </p:nvSpPr>
        <p:spPr>
          <a:xfrm>
            <a:off x="1652518" y="14740318"/>
            <a:ext cx="184663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4000" b="1" dirty="0">
                <a:solidFill>
                  <a:schemeClr val="bg1"/>
                </a:solidFill>
                <a:latin typeface="Museo Sans 900" panose="02000000000000000000" pitchFamily="2" charset="77"/>
              </a:rPr>
              <a:t>FRANCISCO UNDURRAGA</a:t>
            </a:r>
          </a:p>
          <a:p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Ministro de las Culturas, las Artes y el Patrimonio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B5C3F9C-3580-ED59-BD29-2C2A4AA596BC}"/>
              </a:ext>
            </a:extLst>
          </p:cNvPr>
          <p:cNvSpPr txBox="1"/>
          <p:nvPr/>
        </p:nvSpPr>
        <p:spPr>
          <a:xfrm>
            <a:off x="1600266" y="7976210"/>
            <a:ext cx="99944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2800" dirty="0">
                <a:solidFill>
                  <a:srgbClr val="25306B"/>
                </a:solidFill>
                <a:latin typeface="Museo Sans 300" panose="02000000000000000000" pitchFamily="2" charset="77"/>
              </a:rPr>
              <a:t>Nombre del medio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3622A1F-6289-9AD6-3785-DFF6DEC718DD}"/>
              </a:ext>
            </a:extLst>
          </p:cNvPr>
          <p:cNvSpPr txBox="1"/>
          <p:nvPr/>
        </p:nvSpPr>
        <p:spPr>
          <a:xfrm>
            <a:off x="1438970" y="8715211"/>
            <a:ext cx="11201333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“Lorem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ipsum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dolor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sit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amet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,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adipiscing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elit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, sed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diam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nonummy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nibh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euismod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ut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laoreet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dolore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magna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aliquam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erat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volutpat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. Ut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wisi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enim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ad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minim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veniam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, quis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nostrud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exerci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tation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ullamcorper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suscipit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lobortis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nisl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ut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aliquip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ex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ea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commodo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consequat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. Duis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autem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vel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eum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iriure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dolor in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hendrerit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in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vulputate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velit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esse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”. </a:t>
            </a:r>
          </a:p>
        </p:txBody>
      </p:sp>
    </p:spTree>
    <p:extLst>
      <p:ext uri="{BB962C8B-B14F-4D97-AF65-F5344CB8AC3E}">
        <p14:creationId xmlns:p14="http://schemas.microsoft.com/office/powerpoint/2010/main" val="3641590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BC2E2-B7BD-53D5-1540-9EB2C510F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D35AACF9-BB03-A0D7-801B-69667E2081FE}"/>
              </a:ext>
            </a:extLst>
          </p:cNvPr>
          <p:cNvSpPr txBox="1"/>
          <p:nvPr/>
        </p:nvSpPr>
        <p:spPr>
          <a:xfrm>
            <a:off x="1075697" y="11454131"/>
            <a:ext cx="99944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endParaRPr lang="es-CL" sz="6600" b="1" dirty="0">
              <a:solidFill>
                <a:schemeClr val="bg1"/>
              </a:solidFill>
              <a:latin typeface="Museo Sans 900" panose="02000000000000000000" pitchFamily="2" charset="77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BE690843-890C-DDC7-F611-B47D05FD6D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3496361" y="-32362"/>
            <a:ext cx="19138527" cy="1276387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098E144-05C1-1C98-C9F2-3552A3014B6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810" y="1691951"/>
            <a:ext cx="13707554" cy="1713444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120B3B4D-38D5-6E19-3103-355DC80C3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8" y="38776"/>
            <a:ext cx="13708380" cy="17135476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364BDB07-51EF-7248-6886-E665CB69BC04}"/>
              </a:ext>
            </a:extLst>
          </p:cNvPr>
          <p:cNvSpPr txBox="1"/>
          <p:nvPr/>
        </p:nvSpPr>
        <p:spPr>
          <a:xfrm>
            <a:off x="1652518" y="14740318"/>
            <a:ext cx="184663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4000" b="1" dirty="0">
                <a:solidFill>
                  <a:schemeClr val="bg1"/>
                </a:solidFill>
                <a:latin typeface="Museo Sans 900" panose="02000000000000000000" pitchFamily="2" charset="77"/>
              </a:rPr>
              <a:t>FRANCISCO UNDURRAGA</a:t>
            </a:r>
          </a:p>
          <a:p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Ministro de las Culturas, las Artes y el Patrimonio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26041AA-E27E-C4DF-CCFC-D6DC6F61AC93}"/>
              </a:ext>
            </a:extLst>
          </p:cNvPr>
          <p:cNvSpPr txBox="1"/>
          <p:nvPr/>
        </p:nvSpPr>
        <p:spPr>
          <a:xfrm>
            <a:off x="1600266" y="9700523"/>
            <a:ext cx="9994413" cy="523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2800" dirty="0">
                <a:solidFill>
                  <a:srgbClr val="25306B"/>
                </a:solidFill>
                <a:latin typeface="Museo Sans 300" panose="02000000000000000000" pitchFamily="2" charset="77"/>
              </a:rPr>
              <a:t>Nombre del medio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E348177-B014-1899-857C-E33449BF8931}"/>
              </a:ext>
            </a:extLst>
          </p:cNvPr>
          <p:cNvSpPr txBox="1"/>
          <p:nvPr/>
        </p:nvSpPr>
        <p:spPr>
          <a:xfrm>
            <a:off x="1438970" y="10439524"/>
            <a:ext cx="11201333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“Lorem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ipsum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dolor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sit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amet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,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adipiscing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elit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, sed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diam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nonummy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nibh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euismod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ut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laoreet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dolore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magna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aliquam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erat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volutpat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. Ut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wisi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enim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ad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minim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veniam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, quis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nostrud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exerci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tation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ullamcorper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347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5D0C76-339E-54F2-580A-A9830FBE0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2B78A555-6F30-F549-88FF-5D183E339389}"/>
              </a:ext>
            </a:extLst>
          </p:cNvPr>
          <p:cNvSpPr txBox="1"/>
          <p:nvPr/>
        </p:nvSpPr>
        <p:spPr>
          <a:xfrm>
            <a:off x="1075697" y="11454131"/>
            <a:ext cx="99944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endParaRPr lang="es-CL" sz="6600" b="1" dirty="0">
              <a:solidFill>
                <a:schemeClr val="bg1"/>
              </a:solidFill>
              <a:latin typeface="Museo Sans 900" panose="02000000000000000000" pitchFamily="2" charset="77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81515616-D7B3-473D-FD46-A0DD743F11A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3496361" y="-32362"/>
            <a:ext cx="19138527" cy="1276387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BC6B73D-50D8-3D01-4BBA-2735F2CCD8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7871"/>
          <a:stretch>
            <a:fillRect/>
          </a:stretch>
        </p:blipFill>
        <p:spPr>
          <a:xfrm>
            <a:off x="3810" y="3024377"/>
            <a:ext cx="13707554" cy="1407232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9FFA611-5B8B-0188-C992-A287AD7DEB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8" y="38776"/>
            <a:ext cx="13708380" cy="17135476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C2DC91DC-217F-79F5-52B6-B7FD7AB15916}"/>
              </a:ext>
            </a:extLst>
          </p:cNvPr>
          <p:cNvSpPr txBox="1"/>
          <p:nvPr/>
        </p:nvSpPr>
        <p:spPr>
          <a:xfrm>
            <a:off x="1652518" y="14740318"/>
            <a:ext cx="184663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4000" b="1" dirty="0">
                <a:solidFill>
                  <a:schemeClr val="bg1"/>
                </a:solidFill>
                <a:latin typeface="Museo Sans 900" panose="02000000000000000000" pitchFamily="2" charset="77"/>
              </a:rPr>
              <a:t>FRANCISCO UNDURRAGA</a:t>
            </a:r>
          </a:p>
          <a:p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Ministro de las Culturas, las Artes y el Patrimonio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62BEAEC-5534-E785-300A-67C7F9423385}"/>
              </a:ext>
            </a:extLst>
          </p:cNvPr>
          <p:cNvSpPr txBox="1"/>
          <p:nvPr/>
        </p:nvSpPr>
        <p:spPr>
          <a:xfrm>
            <a:off x="1600266" y="11032949"/>
            <a:ext cx="9994413" cy="523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2800" dirty="0">
                <a:solidFill>
                  <a:srgbClr val="25306B"/>
                </a:solidFill>
                <a:latin typeface="Museo Sans 300" panose="02000000000000000000" pitchFamily="2" charset="77"/>
              </a:rPr>
              <a:t>Nombre del medio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309FFB4-BB0A-8D30-984D-098083D8BDD6}"/>
              </a:ext>
            </a:extLst>
          </p:cNvPr>
          <p:cNvSpPr txBox="1"/>
          <p:nvPr/>
        </p:nvSpPr>
        <p:spPr>
          <a:xfrm>
            <a:off x="1438970" y="11771950"/>
            <a:ext cx="1120133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“Lorem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ipsum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dolor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sit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amet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,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adipiscing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elit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, sed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diam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nonummy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nibh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euismod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ut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laoreet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40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dolore</a:t>
            </a:r>
            <a:r>
              <a:rPr lang="es-CL" sz="4000" dirty="0">
                <a:solidFill>
                  <a:srgbClr val="25306B"/>
                </a:solidFill>
                <a:latin typeface="Museo Sans 300" panose="02000000000000000000" pitchFamily="2" charset="77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953377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</TotalTime>
  <Words>364</Words>
  <Application>Microsoft Macintosh PowerPoint</Application>
  <PresentationFormat>Personalizado</PresentationFormat>
  <Paragraphs>42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Aptos</vt:lpstr>
      <vt:lpstr>Aptos Display</vt:lpstr>
      <vt:lpstr>Arial</vt:lpstr>
      <vt:lpstr>Museo Sans 300</vt:lpstr>
      <vt:lpstr>Museo Sans 900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Elena Bravo Castillo</dc:creator>
  <cp:lastModifiedBy>Elena Bravo Castillo</cp:lastModifiedBy>
  <cp:revision>7</cp:revision>
  <dcterms:created xsi:type="dcterms:W3CDTF">2024-03-14T17:50:59Z</dcterms:created>
  <dcterms:modified xsi:type="dcterms:W3CDTF">2026-06-09T14:07:02Z</dcterms:modified>
</cp:coreProperties>
</file>