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8" r:id="rId2"/>
    <p:sldId id="262" r:id="rId3"/>
    <p:sldId id="263" r:id="rId4"/>
    <p:sldId id="264" r:id="rId5"/>
    <p:sldId id="265" r:id="rId6"/>
    <p:sldId id="266" r:id="rId7"/>
  </p:sldIdLst>
  <p:sldSz cx="13716000" cy="171354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30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1B55EA-2A7B-3F4E-BA16-881979AF352F}" v="20" dt="2026-06-09T16:51:36.3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50"/>
    <p:restoredTop sz="96301"/>
  </p:normalViewPr>
  <p:slideViewPr>
    <p:cSldViewPr snapToGrid="0">
      <p:cViewPr varScale="1">
        <p:scale>
          <a:sx n="49" d="100"/>
          <a:sy n="49" d="100"/>
        </p:scale>
        <p:origin x="172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ena Bravo Castillo" userId="7d2b23c5-cbb9-4730-b2ec-72db08b207a3" providerId="ADAL" clId="{4BD77C79-B838-5028-AC29-F5BD3373AC8F}"/>
    <pc:docChg chg="undo custSel addSld delSld modSld sldOrd">
      <pc:chgData name="Elena Bravo Castillo" userId="7d2b23c5-cbb9-4730-b2ec-72db08b207a3" providerId="ADAL" clId="{4BD77C79-B838-5028-AC29-F5BD3373AC8F}" dt="2026-06-09T17:08:52.977" v="265" actId="20577"/>
      <pc:docMkLst>
        <pc:docMk/>
      </pc:docMkLst>
      <pc:sldChg chg="addSp modSp mod">
        <pc:chgData name="Elena Bravo Castillo" userId="7d2b23c5-cbb9-4730-b2ec-72db08b207a3" providerId="ADAL" clId="{4BD77C79-B838-5028-AC29-F5BD3373AC8F}" dt="2026-06-09T14:28:20.490" v="46" actId="571"/>
        <pc:sldMkLst>
          <pc:docMk/>
          <pc:sldMk cId="4223487413" sldId="258"/>
        </pc:sldMkLst>
        <pc:spChg chg="add mod">
          <ac:chgData name="Elena Bravo Castillo" userId="7d2b23c5-cbb9-4730-b2ec-72db08b207a3" providerId="ADAL" clId="{4BD77C79-B838-5028-AC29-F5BD3373AC8F}" dt="2026-06-09T14:28:16.690" v="45" actId="571"/>
          <ac:spMkLst>
            <pc:docMk/>
            <pc:sldMk cId="4223487413" sldId="258"/>
            <ac:spMk id="3" creationId="{4B75490D-07F2-7E94-D448-76E44C5A1DAE}"/>
          </ac:spMkLst>
        </pc:spChg>
        <pc:spChg chg="add mod">
          <ac:chgData name="Elena Bravo Castillo" userId="7d2b23c5-cbb9-4730-b2ec-72db08b207a3" providerId="ADAL" clId="{4BD77C79-B838-5028-AC29-F5BD3373AC8F}" dt="2026-06-09T14:28:20.490" v="46" actId="571"/>
          <ac:spMkLst>
            <pc:docMk/>
            <pc:sldMk cId="4223487413" sldId="258"/>
            <ac:spMk id="5" creationId="{289C4BE3-15D5-F864-333A-FAC71CD8BC46}"/>
          </ac:spMkLst>
        </pc:spChg>
        <pc:spChg chg="mod">
          <ac:chgData name="Elena Bravo Castillo" userId="7d2b23c5-cbb9-4730-b2ec-72db08b207a3" providerId="ADAL" clId="{4BD77C79-B838-5028-AC29-F5BD3373AC8F}" dt="2026-06-09T14:27:44.809" v="39" actId="20577"/>
          <ac:spMkLst>
            <pc:docMk/>
            <pc:sldMk cId="4223487413" sldId="258"/>
            <ac:spMk id="16" creationId="{49944CA6-A5FF-075A-E8CE-B3B66A5D1E51}"/>
          </ac:spMkLst>
        </pc:spChg>
        <pc:spChg chg="mod">
          <ac:chgData name="Elena Bravo Castillo" userId="7d2b23c5-cbb9-4730-b2ec-72db08b207a3" providerId="ADAL" clId="{4BD77C79-B838-5028-AC29-F5BD3373AC8F}" dt="2026-06-09T14:28:04.519" v="44" actId="1036"/>
          <ac:spMkLst>
            <pc:docMk/>
            <pc:sldMk cId="4223487413" sldId="258"/>
            <ac:spMk id="17" creationId="{D9AC703F-3915-F664-759A-7D9DFB74E8A1}"/>
          </ac:spMkLst>
        </pc:spChg>
        <pc:picChg chg="add mod">
          <ac:chgData name="Elena Bravo Castillo" userId="7d2b23c5-cbb9-4730-b2ec-72db08b207a3" providerId="ADAL" clId="{4BD77C79-B838-5028-AC29-F5BD3373AC8F}" dt="2026-06-09T14:27:56.274" v="41" actId="1076"/>
          <ac:picMkLst>
            <pc:docMk/>
            <pc:sldMk cId="4223487413" sldId="258"/>
            <ac:picMk id="2" creationId="{1596E546-A80C-4FC1-B54F-0500FB1D495C}"/>
          </ac:picMkLst>
        </pc:picChg>
        <pc:picChg chg="add mod">
          <ac:chgData name="Elena Bravo Castillo" userId="7d2b23c5-cbb9-4730-b2ec-72db08b207a3" providerId="ADAL" clId="{4BD77C79-B838-5028-AC29-F5BD3373AC8F}" dt="2026-06-09T14:28:16.690" v="45" actId="571"/>
          <ac:picMkLst>
            <pc:docMk/>
            <pc:sldMk cId="4223487413" sldId="258"/>
            <ac:picMk id="4" creationId="{59A82A37-7C45-6A55-99D5-F16FE8703481}"/>
          </ac:picMkLst>
        </pc:picChg>
        <pc:picChg chg="add mod">
          <ac:chgData name="Elena Bravo Castillo" userId="7d2b23c5-cbb9-4730-b2ec-72db08b207a3" providerId="ADAL" clId="{4BD77C79-B838-5028-AC29-F5BD3373AC8F}" dt="2026-06-09T14:28:20.490" v="46" actId="571"/>
          <ac:picMkLst>
            <pc:docMk/>
            <pc:sldMk cId="4223487413" sldId="258"/>
            <ac:picMk id="6" creationId="{0A2185E6-6197-4EE4-981E-3CC7F326F941}"/>
          </ac:picMkLst>
        </pc:picChg>
        <pc:picChg chg="mod">
          <ac:chgData name="Elena Bravo Castillo" userId="7d2b23c5-cbb9-4730-b2ec-72db08b207a3" providerId="ADAL" clId="{4BD77C79-B838-5028-AC29-F5BD3373AC8F}" dt="2026-06-09T14:27:29.213" v="35" actId="14100"/>
          <ac:picMkLst>
            <pc:docMk/>
            <pc:sldMk cId="4223487413" sldId="258"/>
            <ac:picMk id="13" creationId="{D5DA77EC-3023-559D-A963-30FF6FCFF9BF}"/>
          </ac:picMkLst>
        </pc:picChg>
        <pc:picChg chg="mod">
          <ac:chgData name="Elena Bravo Castillo" userId="7d2b23c5-cbb9-4730-b2ec-72db08b207a3" providerId="ADAL" clId="{4BD77C79-B838-5028-AC29-F5BD3373AC8F}" dt="2026-06-09T14:26:15.845" v="13" actId="14826"/>
          <ac:picMkLst>
            <pc:docMk/>
            <pc:sldMk cId="4223487413" sldId="258"/>
            <ac:picMk id="14" creationId="{D4B02E7F-24C2-5D76-F680-47F7951FF819}"/>
          </ac:picMkLst>
        </pc:picChg>
        <pc:picChg chg="mod">
          <ac:chgData name="Elena Bravo Castillo" userId="7d2b23c5-cbb9-4730-b2ec-72db08b207a3" providerId="ADAL" clId="{4BD77C79-B838-5028-AC29-F5BD3373AC8F}" dt="2026-06-09T14:26:48.459" v="29" actId="14826"/>
          <ac:picMkLst>
            <pc:docMk/>
            <pc:sldMk cId="4223487413" sldId="258"/>
            <ac:picMk id="15" creationId="{DF029781-C71B-9C29-186B-9B01E0195384}"/>
          </ac:picMkLst>
        </pc:picChg>
      </pc:sldChg>
      <pc:sldChg chg="modSp del">
        <pc:chgData name="Elena Bravo Castillo" userId="7d2b23c5-cbb9-4730-b2ec-72db08b207a3" providerId="ADAL" clId="{4BD77C79-B838-5028-AC29-F5BD3373AC8F}" dt="2026-06-09T14:24:24.400" v="7" actId="2696"/>
        <pc:sldMkLst>
          <pc:docMk/>
          <pc:sldMk cId="3845690122" sldId="259"/>
        </pc:sldMkLst>
      </pc:sldChg>
      <pc:sldChg chg="del">
        <pc:chgData name="Elena Bravo Castillo" userId="7d2b23c5-cbb9-4730-b2ec-72db08b207a3" providerId="ADAL" clId="{4BD77C79-B838-5028-AC29-F5BD3373AC8F}" dt="2026-06-09T14:32:33.342" v="103" actId="2696"/>
        <pc:sldMkLst>
          <pc:docMk/>
          <pc:sldMk cId="2357948851" sldId="260"/>
        </pc:sldMkLst>
      </pc:sldChg>
      <pc:sldChg chg="del">
        <pc:chgData name="Elena Bravo Castillo" userId="7d2b23c5-cbb9-4730-b2ec-72db08b207a3" providerId="ADAL" clId="{4BD77C79-B838-5028-AC29-F5BD3373AC8F}" dt="2026-06-09T14:32:33.342" v="103" actId="2696"/>
        <pc:sldMkLst>
          <pc:docMk/>
          <pc:sldMk cId="2574324347" sldId="261"/>
        </pc:sldMkLst>
      </pc:sldChg>
      <pc:sldChg chg="modSp add mod">
        <pc:chgData name="Elena Bravo Castillo" userId="7d2b23c5-cbb9-4730-b2ec-72db08b207a3" providerId="ADAL" clId="{4BD77C79-B838-5028-AC29-F5BD3373AC8F}" dt="2026-06-09T17:08:52.977" v="265" actId="20577"/>
        <pc:sldMkLst>
          <pc:docMk/>
          <pc:sldMk cId="587035939" sldId="262"/>
        </pc:sldMkLst>
        <pc:spChg chg="mod">
          <ac:chgData name="Elena Bravo Castillo" userId="7d2b23c5-cbb9-4730-b2ec-72db08b207a3" providerId="ADAL" clId="{4BD77C79-B838-5028-AC29-F5BD3373AC8F}" dt="2026-06-09T14:29:54.570" v="61" actId="207"/>
          <ac:spMkLst>
            <pc:docMk/>
            <pc:sldMk cId="587035939" sldId="262"/>
            <ac:spMk id="3" creationId="{97456B67-9458-2A03-4AA1-90E0140DE2B6}"/>
          </ac:spMkLst>
        </pc:spChg>
        <pc:spChg chg="mod">
          <ac:chgData name="Elena Bravo Castillo" userId="7d2b23c5-cbb9-4730-b2ec-72db08b207a3" providerId="ADAL" clId="{4BD77C79-B838-5028-AC29-F5BD3373AC8F}" dt="2026-06-09T14:29:54.570" v="61" actId="207"/>
          <ac:spMkLst>
            <pc:docMk/>
            <pc:sldMk cId="587035939" sldId="262"/>
            <ac:spMk id="5" creationId="{CCB254AE-077E-1AA2-9D35-A59876845593}"/>
          </ac:spMkLst>
        </pc:spChg>
        <pc:spChg chg="mod">
          <ac:chgData name="Elena Bravo Castillo" userId="7d2b23c5-cbb9-4730-b2ec-72db08b207a3" providerId="ADAL" clId="{4BD77C79-B838-5028-AC29-F5BD3373AC8F}" dt="2026-06-09T17:08:52.977" v="265" actId="20577"/>
          <ac:spMkLst>
            <pc:docMk/>
            <pc:sldMk cId="587035939" sldId="262"/>
            <ac:spMk id="16" creationId="{97EFF39D-5907-B297-9DF9-7A858EE195A5}"/>
          </ac:spMkLst>
        </pc:spChg>
        <pc:spChg chg="mod">
          <ac:chgData name="Elena Bravo Castillo" userId="7d2b23c5-cbb9-4730-b2ec-72db08b207a3" providerId="ADAL" clId="{4BD77C79-B838-5028-AC29-F5BD3373AC8F}" dt="2026-06-09T14:29:54.570" v="61" actId="207"/>
          <ac:spMkLst>
            <pc:docMk/>
            <pc:sldMk cId="587035939" sldId="262"/>
            <ac:spMk id="17" creationId="{2E00FCA3-4669-77D4-BF7B-5D32C52FC153}"/>
          </ac:spMkLst>
        </pc:spChg>
        <pc:picChg chg="mod">
          <ac:chgData name="Elena Bravo Castillo" userId="7d2b23c5-cbb9-4730-b2ec-72db08b207a3" providerId="ADAL" clId="{4BD77C79-B838-5028-AC29-F5BD3373AC8F}" dt="2026-06-09T14:30:25.629" v="75" actId="1076"/>
          <ac:picMkLst>
            <pc:docMk/>
            <pc:sldMk cId="587035939" sldId="262"/>
            <ac:picMk id="13" creationId="{CB79F4FC-2EE6-33DC-0C4A-3EF0EC392F80}"/>
          </ac:picMkLst>
        </pc:picChg>
        <pc:picChg chg="mod">
          <ac:chgData name="Elena Bravo Castillo" userId="7d2b23c5-cbb9-4730-b2ec-72db08b207a3" providerId="ADAL" clId="{4BD77C79-B838-5028-AC29-F5BD3373AC8F}" dt="2026-06-09T14:29:50.324" v="60" actId="14826"/>
          <ac:picMkLst>
            <pc:docMk/>
            <pc:sldMk cId="587035939" sldId="262"/>
            <ac:picMk id="14" creationId="{7091BF7C-288A-86BB-2520-6E1CC6282F16}"/>
          </ac:picMkLst>
        </pc:picChg>
        <pc:picChg chg="mod">
          <ac:chgData name="Elena Bravo Castillo" userId="7d2b23c5-cbb9-4730-b2ec-72db08b207a3" providerId="ADAL" clId="{4BD77C79-B838-5028-AC29-F5BD3373AC8F}" dt="2026-06-09T14:30:13.097" v="73" actId="1038"/>
          <ac:picMkLst>
            <pc:docMk/>
            <pc:sldMk cId="587035939" sldId="262"/>
            <ac:picMk id="15" creationId="{61BD5319-0B17-2D2A-FEF9-9B14C362C0EA}"/>
          </ac:picMkLst>
        </pc:picChg>
      </pc:sldChg>
      <pc:sldChg chg="addSp delSp modSp add mod">
        <pc:chgData name="Elena Bravo Castillo" userId="7d2b23c5-cbb9-4730-b2ec-72db08b207a3" providerId="ADAL" clId="{4BD77C79-B838-5028-AC29-F5BD3373AC8F}" dt="2026-06-09T14:31:42.676" v="102"/>
        <pc:sldMkLst>
          <pc:docMk/>
          <pc:sldMk cId="3232861379" sldId="263"/>
        </pc:sldMkLst>
        <pc:spChg chg="mod">
          <ac:chgData name="Elena Bravo Castillo" userId="7d2b23c5-cbb9-4730-b2ec-72db08b207a3" providerId="ADAL" clId="{4BD77C79-B838-5028-AC29-F5BD3373AC8F}" dt="2026-06-09T14:31:08.019" v="90" actId="207"/>
          <ac:spMkLst>
            <pc:docMk/>
            <pc:sldMk cId="3232861379" sldId="263"/>
            <ac:spMk id="3" creationId="{9F966392-3264-397C-2118-60E45A2C615B}"/>
          </ac:spMkLst>
        </pc:spChg>
        <pc:spChg chg="mod">
          <ac:chgData name="Elena Bravo Castillo" userId="7d2b23c5-cbb9-4730-b2ec-72db08b207a3" providerId="ADAL" clId="{4BD77C79-B838-5028-AC29-F5BD3373AC8F}" dt="2026-06-09T14:31:08.019" v="90" actId="207"/>
          <ac:spMkLst>
            <pc:docMk/>
            <pc:sldMk cId="3232861379" sldId="263"/>
            <ac:spMk id="5" creationId="{92604B99-69E2-953F-CEE5-D052FEAC28F2}"/>
          </ac:spMkLst>
        </pc:spChg>
        <pc:spChg chg="mod">
          <ac:chgData name="Elena Bravo Castillo" userId="7d2b23c5-cbb9-4730-b2ec-72db08b207a3" providerId="ADAL" clId="{4BD77C79-B838-5028-AC29-F5BD3373AC8F}" dt="2026-06-09T14:31:08.019" v="90" actId="207"/>
          <ac:spMkLst>
            <pc:docMk/>
            <pc:sldMk cId="3232861379" sldId="263"/>
            <ac:spMk id="16" creationId="{932F066E-9B66-611B-FE17-6F3684920ECE}"/>
          </ac:spMkLst>
        </pc:spChg>
        <pc:spChg chg="mod">
          <ac:chgData name="Elena Bravo Castillo" userId="7d2b23c5-cbb9-4730-b2ec-72db08b207a3" providerId="ADAL" clId="{4BD77C79-B838-5028-AC29-F5BD3373AC8F}" dt="2026-06-09T14:31:08.019" v="90" actId="207"/>
          <ac:spMkLst>
            <pc:docMk/>
            <pc:sldMk cId="3232861379" sldId="263"/>
            <ac:spMk id="17" creationId="{93F918C3-C11E-9703-577A-9EA55C2A9D9F}"/>
          </ac:spMkLst>
        </pc:spChg>
        <pc:picChg chg="del">
          <ac:chgData name="Elena Bravo Castillo" userId="7d2b23c5-cbb9-4730-b2ec-72db08b207a3" providerId="ADAL" clId="{4BD77C79-B838-5028-AC29-F5BD3373AC8F}" dt="2026-06-09T14:31:22.950" v="94" actId="478"/>
          <ac:picMkLst>
            <pc:docMk/>
            <pc:sldMk cId="3232861379" sldId="263"/>
            <ac:picMk id="2" creationId="{14E7D33F-4286-F358-A4E7-1A15506DE7CB}"/>
          </ac:picMkLst>
        </pc:picChg>
        <pc:picChg chg="del">
          <ac:chgData name="Elena Bravo Castillo" userId="7d2b23c5-cbb9-4730-b2ec-72db08b207a3" providerId="ADAL" clId="{4BD77C79-B838-5028-AC29-F5BD3373AC8F}" dt="2026-06-09T14:31:41.235" v="101" actId="478"/>
          <ac:picMkLst>
            <pc:docMk/>
            <pc:sldMk cId="3232861379" sldId="263"/>
            <ac:picMk id="4" creationId="{8A5A890D-B424-01E0-223B-35FF7E1A974D}"/>
          </ac:picMkLst>
        </pc:picChg>
        <pc:picChg chg="del">
          <ac:chgData name="Elena Bravo Castillo" userId="7d2b23c5-cbb9-4730-b2ec-72db08b207a3" providerId="ADAL" clId="{4BD77C79-B838-5028-AC29-F5BD3373AC8F}" dt="2026-06-09T14:31:41.235" v="101" actId="478"/>
          <ac:picMkLst>
            <pc:docMk/>
            <pc:sldMk cId="3232861379" sldId="263"/>
            <ac:picMk id="6" creationId="{119352A1-3594-A844-5646-844554983681}"/>
          </ac:picMkLst>
        </pc:picChg>
        <pc:picChg chg="add del mod">
          <ac:chgData name="Elena Bravo Castillo" userId="7d2b23c5-cbb9-4730-b2ec-72db08b207a3" providerId="ADAL" clId="{4BD77C79-B838-5028-AC29-F5BD3373AC8F}" dt="2026-06-09T14:31:21.548" v="93" actId="21"/>
          <ac:picMkLst>
            <pc:docMk/>
            <pc:sldMk cId="3232861379" sldId="263"/>
            <ac:picMk id="7" creationId="{24F746EE-395F-644D-AFEF-65B29FEDD06E}"/>
          </ac:picMkLst>
        </pc:picChg>
        <pc:picChg chg="add mod">
          <ac:chgData name="Elena Bravo Castillo" userId="7d2b23c5-cbb9-4730-b2ec-72db08b207a3" providerId="ADAL" clId="{4BD77C79-B838-5028-AC29-F5BD3373AC8F}" dt="2026-06-09T14:31:23.758" v="95"/>
          <ac:picMkLst>
            <pc:docMk/>
            <pc:sldMk cId="3232861379" sldId="263"/>
            <ac:picMk id="8" creationId="{DB37F204-1E5E-D84C-D688-4C0AACE9993D}"/>
          </ac:picMkLst>
        </pc:picChg>
        <pc:picChg chg="add del mod">
          <ac:chgData name="Elena Bravo Castillo" userId="7d2b23c5-cbb9-4730-b2ec-72db08b207a3" providerId="ADAL" clId="{4BD77C79-B838-5028-AC29-F5BD3373AC8F}" dt="2026-06-09T14:31:38.685" v="100" actId="21"/>
          <ac:picMkLst>
            <pc:docMk/>
            <pc:sldMk cId="3232861379" sldId="263"/>
            <ac:picMk id="10" creationId="{F0498EE5-1112-570C-7881-DB5402EB67FE}"/>
          </ac:picMkLst>
        </pc:picChg>
        <pc:picChg chg="add del mod">
          <ac:chgData name="Elena Bravo Castillo" userId="7d2b23c5-cbb9-4730-b2ec-72db08b207a3" providerId="ADAL" clId="{4BD77C79-B838-5028-AC29-F5BD3373AC8F}" dt="2026-06-09T14:31:38.685" v="100" actId="21"/>
          <ac:picMkLst>
            <pc:docMk/>
            <pc:sldMk cId="3232861379" sldId="263"/>
            <ac:picMk id="11" creationId="{3421DEBE-2466-26D8-D457-6AEFCB514E18}"/>
          </ac:picMkLst>
        </pc:picChg>
        <pc:picChg chg="add mod">
          <ac:chgData name="Elena Bravo Castillo" userId="7d2b23c5-cbb9-4730-b2ec-72db08b207a3" providerId="ADAL" clId="{4BD77C79-B838-5028-AC29-F5BD3373AC8F}" dt="2026-06-09T14:31:42.676" v="102"/>
          <ac:picMkLst>
            <pc:docMk/>
            <pc:sldMk cId="3232861379" sldId="263"/>
            <ac:picMk id="12" creationId="{C617A888-910D-195D-1C1C-90704FB378EC}"/>
          </ac:picMkLst>
        </pc:picChg>
        <pc:picChg chg="mod">
          <ac:chgData name="Elena Bravo Castillo" userId="7d2b23c5-cbb9-4730-b2ec-72db08b207a3" providerId="ADAL" clId="{4BD77C79-B838-5028-AC29-F5BD3373AC8F}" dt="2026-06-09T14:31:00.291" v="89" actId="14826"/>
          <ac:picMkLst>
            <pc:docMk/>
            <pc:sldMk cId="3232861379" sldId="263"/>
            <ac:picMk id="14" creationId="{BD302B38-5DF5-7C82-FBC3-5B6408A7E880}"/>
          </ac:picMkLst>
        </pc:picChg>
        <pc:picChg chg="mod">
          <ac:chgData name="Elena Bravo Castillo" userId="7d2b23c5-cbb9-4730-b2ec-72db08b207a3" providerId="ADAL" clId="{4BD77C79-B838-5028-AC29-F5BD3373AC8F}" dt="2026-06-09T14:30:49.574" v="88" actId="14826"/>
          <ac:picMkLst>
            <pc:docMk/>
            <pc:sldMk cId="3232861379" sldId="263"/>
            <ac:picMk id="15" creationId="{0094142F-CF49-8DEC-E249-8C4413EB8B7C}"/>
          </ac:picMkLst>
        </pc:picChg>
        <pc:picChg chg="add mod">
          <ac:chgData name="Elena Bravo Castillo" userId="7d2b23c5-cbb9-4730-b2ec-72db08b207a3" providerId="ADAL" clId="{4BD77C79-B838-5028-AC29-F5BD3373AC8F}" dt="2026-06-09T14:31:42.676" v="102"/>
          <ac:picMkLst>
            <pc:docMk/>
            <pc:sldMk cId="3232861379" sldId="263"/>
            <ac:picMk id="18" creationId="{13E91C18-1D6C-512D-F6F5-2E9998C18462}"/>
          </ac:picMkLst>
        </pc:picChg>
      </pc:sldChg>
      <pc:sldChg chg="delSp modSp add mod">
        <pc:chgData name="Elena Bravo Castillo" userId="7d2b23c5-cbb9-4730-b2ec-72db08b207a3" providerId="ADAL" clId="{4BD77C79-B838-5028-AC29-F5BD3373AC8F}" dt="2026-06-09T15:14:09.207" v="212" actId="1076"/>
        <pc:sldMkLst>
          <pc:docMk/>
          <pc:sldMk cId="3194445685" sldId="264"/>
        </pc:sldMkLst>
        <pc:spChg chg="del">
          <ac:chgData name="Elena Bravo Castillo" userId="7d2b23c5-cbb9-4730-b2ec-72db08b207a3" providerId="ADAL" clId="{4BD77C79-B838-5028-AC29-F5BD3373AC8F}" dt="2026-06-09T15:12:13.881" v="167" actId="478"/>
          <ac:spMkLst>
            <pc:docMk/>
            <pc:sldMk cId="3194445685" sldId="264"/>
            <ac:spMk id="3" creationId="{AE72AB0D-6E19-D554-F70E-35BD4A2324F1}"/>
          </ac:spMkLst>
        </pc:spChg>
        <pc:spChg chg="del mod">
          <ac:chgData name="Elena Bravo Castillo" userId="7d2b23c5-cbb9-4730-b2ec-72db08b207a3" providerId="ADAL" clId="{4BD77C79-B838-5028-AC29-F5BD3373AC8F}" dt="2026-06-09T15:12:04.536" v="162" actId="478"/>
          <ac:spMkLst>
            <pc:docMk/>
            <pc:sldMk cId="3194445685" sldId="264"/>
            <ac:spMk id="5" creationId="{AE67AA37-E5FB-4BF5-530F-E08A7A72F074}"/>
          </ac:spMkLst>
        </pc:spChg>
        <pc:spChg chg="mod">
          <ac:chgData name="Elena Bravo Castillo" userId="7d2b23c5-cbb9-4730-b2ec-72db08b207a3" providerId="ADAL" clId="{4BD77C79-B838-5028-AC29-F5BD3373AC8F}" dt="2026-06-09T15:13:45.341" v="181" actId="1076"/>
          <ac:spMkLst>
            <pc:docMk/>
            <pc:sldMk cId="3194445685" sldId="264"/>
            <ac:spMk id="16" creationId="{1EF2AEC0-4FBE-736A-BC53-0077DBD5B9D6}"/>
          </ac:spMkLst>
        </pc:spChg>
        <pc:spChg chg="mod">
          <ac:chgData name="Elena Bravo Castillo" userId="7d2b23c5-cbb9-4730-b2ec-72db08b207a3" providerId="ADAL" clId="{4BD77C79-B838-5028-AC29-F5BD3373AC8F}" dt="2026-06-09T15:14:09.207" v="212" actId="1076"/>
          <ac:spMkLst>
            <pc:docMk/>
            <pc:sldMk cId="3194445685" sldId="264"/>
            <ac:spMk id="17" creationId="{72B37675-1DEC-574F-B3D4-D7A128ED3E0F}"/>
          </ac:spMkLst>
        </pc:spChg>
        <pc:picChg chg="del">
          <ac:chgData name="Elena Bravo Castillo" userId="7d2b23c5-cbb9-4730-b2ec-72db08b207a3" providerId="ADAL" clId="{4BD77C79-B838-5028-AC29-F5BD3373AC8F}" dt="2026-06-09T15:12:09.351" v="164" actId="478"/>
          <ac:picMkLst>
            <pc:docMk/>
            <pc:sldMk cId="3194445685" sldId="264"/>
            <ac:picMk id="2" creationId="{C3694F7A-F407-EA96-3C9C-0069C5647CAA}"/>
          </ac:picMkLst>
        </pc:picChg>
        <pc:picChg chg="del">
          <ac:chgData name="Elena Bravo Castillo" userId="7d2b23c5-cbb9-4730-b2ec-72db08b207a3" providerId="ADAL" clId="{4BD77C79-B838-5028-AC29-F5BD3373AC8F}" dt="2026-06-09T15:12:10.425" v="165" actId="478"/>
          <ac:picMkLst>
            <pc:docMk/>
            <pc:sldMk cId="3194445685" sldId="264"/>
            <ac:picMk id="4" creationId="{6FDFA660-3D3F-4CCC-DDD2-1F59758308AC}"/>
          </ac:picMkLst>
        </pc:picChg>
        <pc:picChg chg="del">
          <ac:chgData name="Elena Bravo Castillo" userId="7d2b23c5-cbb9-4730-b2ec-72db08b207a3" providerId="ADAL" clId="{4BD77C79-B838-5028-AC29-F5BD3373AC8F}" dt="2026-06-09T15:12:03.170" v="161" actId="478"/>
          <ac:picMkLst>
            <pc:docMk/>
            <pc:sldMk cId="3194445685" sldId="264"/>
            <ac:picMk id="6" creationId="{C12982BC-660E-F562-CE46-7024D09334B4}"/>
          </ac:picMkLst>
        </pc:picChg>
        <pc:picChg chg="mod modCrop">
          <ac:chgData name="Elena Bravo Castillo" userId="7d2b23c5-cbb9-4730-b2ec-72db08b207a3" providerId="ADAL" clId="{4BD77C79-B838-5028-AC29-F5BD3373AC8F}" dt="2026-06-09T15:13:20.965" v="178" actId="732"/>
          <ac:picMkLst>
            <pc:docMk/>
            <pc:sldMk cId="3194445685" sldId="264"/>
            <ac:picMk id="13" creationId="{1E1A4064-39F7-4C6C-055F-E1EFD141B160}"/>
          </ac:picMkLst>
        </pc:picChg>
        <pc:picChg chg="mod">
          <ac:chgData name="Elena Bravo Castillo" userId="7d2b23c5-cbb9-4730-b2ec-72db08b207a3" providerId="ADAL" clId="{4BD77C79-B838-5028-AC29-F5BD3373AC8F}" dt="2026-06-09T15:13:56.271" v="210" actId="1036"/>
          <ac:picMkLst>
            <pc:docMk/>
            <pc:sldMk cId="3194445685" sldId="264"/>
            <ac:picMk id="14" creationId="{0C4778D6-47F5-E365-DFED-38DDE28A144B}"/>
          </ac:picMkLst>
        </pc:picChg>
        <pc:picChg chg="mod">
          <ac:chgData name="Elena Bravo Castillo" userId="7d2b23c5-cbb9-4730-b2ec-72db08b207a3" providerId="ADAL" clId="{4BD77C79-B838-5028-AC29-F5BD3373AC8F}" dt="2026-06-09T15:14:00.468" v="211" actId="1076"/>
          <ac:picMkLst>
            <pc:docMk/>
            <pc:sldMk cId="3194445685" sldId="264"/>
            <ac:picMk id="15" creationId="{B751C0BD-6D44-4AC0-B241-0B0B02CD4E57}"/>
          </ac:picMkLst>
        </pc:picChg>
      </pc:sldChg>
      <pc:sldChg chg="modSp add mod ord">
        <pc:chgData name="Elena Bravo Castillo" userId="7d2b23c5-cbb9-4730-b2ec-72db08b207a3" providerId="ADAL" clId="{4BD77C79-B838-5028-AC29-F5BD3373AC8F}" dt="2026-06-09T16:50:57.526" v="256" actId="20578"/>
        <pc:sldMkLst>
          <pc:docMk/>
          <pc:sldMk cId="249056677" sldId="265"/>
        </pc:sldMkLst>
        <pc:spChg chg="mod">
          <ac:chgData name="Elena Bravo Castillo" userId="7d2b23c5-cbb9-4730-b2ec-72db08b207a3" providerId="ADAL" clId="{4BD77C79-B838-5028-AC29-F5BD3373AC8F}" dt="2026-06-09T15:19:57.685" v="237" actId="207"/>
          <ac:spMkLst>
            <pc:docMk/>
            <pc:sldMk cId="249056677" sldId="265"/>
            <ac:spMk id="16" creationId="{6F2B744C-3371-870E-31FC-DD05DD654A02}"/>
          </ac:spMkLst>
        </pc:spChg>
        <pc:spChg chg="mod">
          <ac:chgData name="Elena Bravo Castillo" userId="7d2b23c5-cbb9-4730-b2ec-72db08b207a3" providerId="ADAL" clId="{4BD77C79-B838-5028-AC29-F5BD3373AC8F}" dt="2026-06-09T15:19:57.685" v="237" actId="207"/>
          <ac:spMkLst>
            <pc:docMk/>
            <pc:sldMk cId="249056677" sldId="265"/>
            <ac:spMk id="17" creationId="{E54298F6-8480-25BF-A826-9D6C371AB170}"/>
          </ac:spMkLst>
        </pc:spChg>
        <pc:picChg chg="mod">
          <ac:chgData name="Elena Bravo Castillo" userId="7d2b23c5-cbb9-4730-b2ec-72db08b207a3" providerId="ADAL" clId="{4BD77C79-B838-5028-AC29-F5BD3373AC8F}" dt="2026-06-09T15:19:21.463" v="224" actId="1076"/>
          <ac:picMkLst>
            <pc:docMk/>
            <pc:sldMk cId="249056677" sldId="265"/>
            <ac:picMk id="13" creationId="{7B0C456C-2980-CDA0-93BB-08DBFAE500FC}"/>
          </ac:picMkLst>
        </pc:picChg>
        <pc:picChg chg="mod">
          <ac:chgData name="Elena Bravo Castillo" userId="7d2b23c5-cbb9-4730-b2ec-72db08b207a3" providerId="ADAL" clId="{4BD77C79-B838-5028-AC29-F5BD3373AC8F}" dt="2026-06-09T15:50:36.244" v="253" actId="14100"/>
          <ac:picMkLst>
            <pc:docMk/>
            <pc:sldMk cId="249056677" sldId="265"/>
            <ac:picMk id="14" creationId="{340F1B14-1F46-064E-3EE9-F0687F833CB6}"/>
          </ac:picMkLst>
        </pc:picChg>
        <pc:picChg chg="mod">
          <ac:chgData name="Elena Bravo Castillo" userId="7d2b23c5-cbb9-4730-b2ec-72db08b207a3" providerId="ADAL" clId="{4BD77C79-B838-5028-AC29-F5BD3373AC8F}" dt="2026-06-09T15:50:49.812" v="254" actId="1076"/>
          <ac:picMkLst>
            <pc:docMk/>
            <pc:sldMk cId="249056677" sldId="265"/>
            <ac:picMk id="15" creationId="{C09DAEA4-06BF-F7CE-22CF-4B6061EDDB82}"/>
          </ac:picMkLst>
        </pc:picChg>
      </pc:sldChg>
      <pc:sldChg chg="add del replId">
        <pc:chgData name="Elena Bravo Castillo" userId="7d2b23c5-cbb9-4730-b2ec-72db08b207a3" providerId="ADAL" clId="{4BD77C79-B838-5028-AC29-F5BD3373AC8F}" dt="2026-06-09T15:13:36.636" v="180" actId="2696"/>
        <pc:sldMkLst>
          <pc:docMk/>
          <pc:sldMk cId="4131687379" sldId="265"/>
        </pc:sldMkLst>
      </pc:sldChg>
      <pc:sldChg chg="add del replId">
        <pc:chgData name="Elena Bravo Castillo" userId="7d2b23c5-cbb9-4730-b2ec-72db08b207a3" providerId="ADAL" clId="{4BD77C79-B838-5028-AC29-F5BD3373AC8F}" dt="2026-06-09T15:13:36.636" v="180" actId="2696"/>
        <pc:sldMkLst>
          <pc:docMk/>
          <pc:sldMk cId="2360782171" sldId="266"/>
        </pc:sldMkLst>
      </pc:sldChg>
      <pc:sldChg chg="modSp add mod">
        <pc:chgData name="Elena Bravo Castillo" userId="7d2b23c5-cbb9-4730-b2ec-72db08b207a3" providerId="ADAL" clId="{4BD77C79-B838-5028-AC29-F5BD3373AC8F}" dt="2026-06-09T16:51:36.342" v="260" actId="14826"/>
        <pc:sldMkLst>
          <pc:docMk/>
          <pc:sldMk cId="3621104544" sldId="266"/>
        </pc:sldMkLst>
        <pc:picChg chg="mod">
          <ac:chgData name="Elena Bravo Castillo" userId="7d2b23c5-cbb9-4730-b2ec-72db08b207a3" providerId="ADAL" clId="{4BD77C79-B838-5028-AC29-F5BD3373AC8F}" dt="2026-06-09T16:51:21.261" v="259" actId="14100"/>
          <ac:picMkLst>
            <pc:docMk/>
            <pc:sldMk cId="3621104544" sldId="266"/>
            <ac:picMk id="14" creationId="{C0D7D987-5D3C-647A-CD63-C32BAA8CD4B7}"/>
          </ac:picMkLst>
        </pc:picChg>
        <pc:picChg chg="mod">
          <ac:chgData name="Elena Bravo Castillo" userId="7d2b23c5-cbb9-4730-b2ec-72db08b207a3" providerId="ADAL" clId="{4BD77C79-B838-5028-AC29-F5BD3373AC8F}" dt="2026-06-09T16:51:36.342" v="260" actId="14826"/>
          <ac:picMkLst>
            <pc:docMk/>
            <pc:sldMk cId="3621104544" sldId="266"/>
            <ac:picMk id="15" creationId="{FE30DB7A-5FD7-D7DB-221D-257A0B6B68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4349"/>
            <a:ext cx="11658600" cy="5965684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0092"/>
            <a:ext cx="10287000" cy="41371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93883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22519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305"/>
            <a:ext cx="2957513" cy="14521523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305"/>
            <a:ext cx="8701088" cy="14521523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01404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04709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1974"/>
            <a:ext cx="11830050" cy="7127880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67287"/>
            <a:ext cx="11830050" cy="374838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63079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1527"/>
            <a:ext cx="5829300" cy="1087230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1527"/>
            <a:ext cx="5829300" cy="1087230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09900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2309"/>
            <a:ext cx="11830050" cy="331206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0572"/>
            <a:ext cx="5802510" cy="2058636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59208"/>
            <a:ext cx="5802510" cy="920635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0572"/>
            <a:ext cx="5831087" cy="2058636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59208"/>
            <a:ext cx="5831087" cy="920635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91670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6934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69689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2365"/>
            <a:ext cx="4423767" cy="3998278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7195"/>
            <a:ext cx="6943725" cy="12177294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0643"/>
            <a:ext cx="4423767" cy="95236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78852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2365"/>
            <a:ext cx="4423767" cy="3998278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7195"/>
            <a:ext cx="6943725" cy="12177294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0643"/>
            <a:ext cx="4423767" cy="95236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9536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309"/>
            <a:ext cx="11830050" cy="3312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1527"/>
            <a:ext cx="11830050" cy="10872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82051"/>
            <a:ext cx="3086100" cy="91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82051"/>
            <a:ext cx="4629150" cy="91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82051"/>
            <a:ext cx="3086100" cy="91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5945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D952359B-BF7D-9686-784F-8F33D7627763}"/>
              </a:ext>
            </a:extLst>
          </p:cNvPr>
          <p:cNvSpPr txBox="1"/>
          <p:nvPr/>
        </p:nvSpPr>
        <p:spPr>
          <a:xfrm>
            <a:off x="1075697" y="11454131"/>
            <a:ext cx="999441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endParaRPr lang="es-CL" sz="6600" b="1" dirty="0">
              <a:solidFill>
                <a:schemeClr val="bg1"/>
              </a:solidFill>
              <a:latin typeface="Museo Sans 900" panose="02000000000000000000" pitchFamily="2" charset="77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D5DA77EC-3023-559D-A963-30FF6FCFF9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69292" y="0"/>
            <a:ext cx="25699477" cy="17135474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D4B02E7F-24C2-5D76-F680-47F7951FF81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-9525"/>
            <a:ext cx="13716000" cy="171450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DF029781-C71B-9C29-186B-9B01E019538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" y="-20931"/>
            <a:ext cx="13725124" cy="17156405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49944CA6-A5FF-075A-E8CE-B3B66A5D1E51}"/>
              </a:ext>
            </a:extLst>
          </p:cNvPr>
          <p:cNvSpPr txBox="1"/>
          <p:nvPr/>
        </p:nvSpPr>
        <p:spPr>
          <a:xfrm>
            <a:off x="5199206" y="2306814"/>
            <a:ext cx="999441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D9AC703F-3915-F664-759A-7D9DFB74E8A1}"/>
              </a:ext>
            </a:extLst>
          </p:cNvPr>
          <p:cNvSpPr txBox="1"/>
          <p:nvPr/>
        </p:nvSpPr>
        <p:spPr>
          <a:xfrm>
            <a:off x="6449923" y="5994842"/>
            <a:ext cx="611654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Lorem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ipsum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dolor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sit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amet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,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consectetuer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elit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, 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nibh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euismod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tincidunt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ut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laoreet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596E546-A80C-4FC1-B54F-0500FB1D49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6003" y="6072709"/>
            <a:ext cx="596900" cy="59690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4B75490D-07F2-7E94-D448-76E44C5A1DAE}"/>
              </a:ext>
            </a:extLst>
          </p:cNvPr>
          <p:cNvSpPr txBox="1"/>
          <p:nvPr/>
        </p:nvSpPr>
        <p:spPr>
          <a:xfrm>
            <a:off x="6449923" y="8267779"/>
            <a:ext cx="611654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Lorem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ipsum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dolor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sit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amet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,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consectetuer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elit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, 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nibh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euismod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tincidunt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ut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laoreet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9A82A37-7C45-6A55-99D5-F16FE87034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6003" y="8345646"/>
            <a:ext cx="596900" cy="5969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289C4BE3-15D5-F864-333A-FAC71CD8BC46}"/>
              </a:ext>
            </a:extLst>
          </p:cNvPr>
          <p:cNvSpPr txBox="1"/>
          <p:nvPr/>
        </p:nvSpPr>
        <p:spPr>
          <a:xfrm>
            <a:off x="6502174" y="10592967"/>
            <a:ext cx="611654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Lorem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ipsum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dolor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sit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amet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,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consectetuer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elit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, 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nibh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euismod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tincidunt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ut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laoreet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0A2185E6-6197-4EE4-981E-3CC7F326F9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8254" y="10670834"/>
            <a:ext cx="5969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487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C1980-4A4A-CDD1-0380-BB24DE199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55EAC40C-78AB-6A3F-A145-E1C15C0D09FB}"/>
              </a:ext>
            </a:extLst>
          </p:cNvPr>
          <p:cNvSpPr txBox="1"/>
          <p:nvPr/>
        </p:nvSpPr>
        <p:spPr>
          <a:xfrm>
            <a:off x="1075697" y="11454131"/>
            <a:ext cx="999441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endParaRPr lang="es-CL" sz="6600" b="1" dirty="0">
              <a:solidFill>
                <a:schemeClr val="bg1"/>
              </a:solidFill>
              <a:latin typeface="Museo Sans 900" panose="02000000000000000000" pitchFamily="2" charset="77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CB79F4FC-2EE6-33DC-0C4A-3EF0EC392F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7115" y="-10466"/>
            <a:ext cx="25699477" cy="17135474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7091BF7C-288A-86BB-2520-6E1CC6282F1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-9525"/>
            <a:ext cx="13716000" cy="171450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61BD5319-0B17-2D2A-FEF9-9B14C362C0E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26125" y="-20931"/>
            <a:ext cx="13725124" cy="17156405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97EFF39D-5907-B297-9DF9-7A858EE195A5}"/>
              </a:ext>
            </a:extLst>
          </p:cNvPr>
          <p:cNvSpPr txBox="1"/>
          <p:nvPr/>
        </p:nvSpPr>
        <p:spPr>
          <a:xfrm>
            <a:off x="5199206" y="2306814"/>
            <a:ext cx="999441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600" b="1" dirty="0">
                <a:solidFill>
                  <a:srgbClr val="25306B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>
                <a:solidFill>
                  <a:srgbClr val="25306B"/>
                </a:solidFill>
                <a:latin typeface="Museo Sans 900" panose="02000000000000000000" pitchFamily="2" charset="77"/>
              </a:rPr>
              <a:t>LOREzxczxM</a:t>
            </a:r>
            <a:r>
              <a:rPr lang="es-CL" sz="6600" b="1" dirty="0">
                <a:solidFill>
                  <a:srgbClr val="25306B"/>
                </a:solidFill>
                <a:latin typeface="Museo Sans 900" panose="02000000000000000000" pitchFamily="2" charset="77"/>
              </a:rPr>
              <a:t> IPSUM</a:t>
            </a:r>
          </a:p>
          <a:p>
            <a:r>
              <a:rPr lang="es-CL" sz="6600" b="1" dirty="0">
                <a:solidFill>
                  <a:srgbClr val="25306B"/>
                </a:solidFill>
                <a:latin typeface="Museo Sans 900" panose="02000000000000000000" pitchFamily="2" charset="77"/>
              </a:rPr>
              <a:t>LOREM IPSUM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2E00FCA3-4669-77D4-BF7B-5D32C52FC153}"/>
              </a:ext>
            </a:extLst>
          </p:cNvPr>
          <p:cNvSpPr txBox="1"/>
          <p:nvPr/>
        </p:nvSpPr>
        <p:spPr>
          <a:xfrm>
            <a:off x="6449923" y="5994842"/>
            <a:ext cx="611654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Lorem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ipsum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dolor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sit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amet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,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consectetuer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elit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, 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nibh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euismod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tincidunt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ut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laoreet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820D540-038A-7E73-1242-CC511A45E0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6003" y="6072709"/>
            <a:ext cx="596900" cy="59690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97456B67-9458-2A03-4AA1-90E0140DE2B6}"/>
              </a:ext>
            </a:extLst>
          </p:cNvPr>
          <p:cNvSpPr txBox="1"/>
          <p:nvPr/>
        </p:nvSpPr>
        <p:spPr>
          <a:xfrm>
            <a:off x="6449923" y="8267779"/>
            <a:ext cx="611654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Lorem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ipsum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dolor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sit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amet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,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consectetuer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elit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, 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nibh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euismod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tincidunt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ut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laoreet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94CD710-AAEF-F7C8-A5E1-D0D4C1F15A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6003" y="8345646"/>
            <a:ext cx="596900" cy="5969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CCB254AE-077E-1AA2-9D35-A59876845593}"/>
              </a:ext>
            </a:extLst>
          </p:cNvPr>
          <p:cNvSpPr txBox="1"/>
          <p:nvPr/>
        </p:nvSpPr>
        <p:spPr>
          <a:xfrm>
            <a:off x="6502174" y="10592967"/>
            <a:ext cx="611654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Lorem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ipsum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dolor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sit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amet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,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consectetuer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elit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, 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nibh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euismod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tincidunt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ut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laoreet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0BA2D21D-BBF7-7E89-2AC1-3C6B61298B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8254" y="10670834"/>
            <a:ext cx="5969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035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52862E-DD85-8105-5C51-B53035BB6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A6533A5F-596A-B077-E716-280AE9C3BF6F}"/>
              </a:ext>
            </a:extLst>
          </p:cNvPr>
          <p:cNvSpPr txBox="1"/>
          <p:nvPr/>
        </p:nvSpPr>
        <p:spPr>
          <a:xfrm>
            <a:off x="1075697" y="11454131"/>
            <a:ext cx="999441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endParaRPr lang="es-CL" sz="6600" b="1" dirty="0">
              <a:solidFill>
                <a:schemeClr val="bg1"/>
              </a:solidFill>
              <a:latin typeface="Museo Sans 900" panose="02000000000000000000" pitchFamily="2" charset="77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E79C706A-F4FD-CAB1-E3DD-EA24767E3E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7115" y="-10466"/>
            <a:ext cx="25699477" cy="17135474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BD302B38-5DF5-7C82-FBC3-5B6408A7E8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-9525"/>
            <a:ext cx="13716000" cy="171450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0094142F-CF49-8DEC-E249-8C4413EB8B7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313511" y="-20931"/>
            <a:ext cx="13725124" cy="17156405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932F066E-9B66-611B-FE17-6F3684920ECE}"/>
              </a:ext>
            </a:extLst>
          </p:cNvPr>
          <p:cNvSpPr txBox="1"/>
          <p:nvPr/>
        </p:nvSpPr>
        <p:spPr>
          <a:xfrm>
            <a:off x="5199206" y="2306814"/>
            <a:ext cx="999441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93F918C3-C11E-9703-577A-9EA55C2A9D9F}"/>
              </a:ext>
            </a:extLst>
          </p:cNvPr>
          <p:cNvSpPr txBox="1"/>
          <p:nvPr/>
        </p:nvSpPr>
        <p:spPr>
          <a:xfrm>
            <a:off x="6449923" y="5994842"/>
            <a:ext cx="611654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Lorem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ipsum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dolor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sit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amet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,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consectetuer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elit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, 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nibh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euismod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tincidunt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ut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laoreet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F966392-3264-397C-2118-60E45A2C615B}"/>
              </a:ext>
            </a:extLst>
          </p:cNvPr>
          <p:cNvSpPr txBox="1"/>
          <p:nvPr/>
        </p:nvSpPr>
        <p:spPr>
          <a:xfrm>
            <a:off x="6449923" y="8267779"/>
            <a:ext cx="611654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Lorem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ipsum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dolor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sit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amet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,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consectetuer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elit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, 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nibh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euismod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tincidunt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ut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laoreet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2604B99-69E2-953F-CEE5-D052FEAC28F2}"/>
              </a:ext>
            </a:extLst>
          </p:cNvPr>
          <p:cNvSpPr txBox="1"/>
          <p:nvPr/>
        </p:nvSpPr>
        <p:spPr>
          <a:xfrm>
            <a:off x="6502174" y="10592967"/>
            <a:ext cx="611654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Lorem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ipsum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dolor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sit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amet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,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consectetuer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elit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, 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nibh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euismod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tincidunt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ut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laoreet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DB37F204-1E5E-D84C-D688-4C0AACE999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6003" y="6100885"/>
            <a:ext cx="596900" cy="5969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617A888-910D-195D-1C1C-90704FB378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8254" y="8345645"/>
            <a:ext cx="596900" cy="59690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13E91C18-1D6C-512D-F6F5-2E9998C184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5431" y="10697508"/>
            <a:ext cx="5969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861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CC1E0B-435A-4FA6-7FF9-11F13E102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D44C44B1-0239-31EC-EFA7-54BD14955DBE}"/>
              </a:ext>
            </a:extLst>
          </p:cNvPr>
          <p:cNvSpPr txBox="1"/>
          <p:nvPr/>
        </p:nvSpPr>
        <p:spPr>
          <a:xfrm>
            <a:off x="1075697" y="11454131"/>
            <a:ext cx="999441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endParaRPr lang="es-CL" sz="6600" b="1" dirty="0">
              <a:solidFill>
                <a:schemeClr val="bg1"/>
              </a:solidFill>
              <a:latin typeface="Museo Sans 900" panose="02000000000000000000" pitchFamily="2" charset="77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1E1A4064-39F7-4C6C-055F-E1EFD141B16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6735"/>
          <a:stretch>
            <a:fillRect/>
          </a:stretch>
        </p:blipFill>
        <p:spPr>
          <a:xfrm>
            <a:off x="27216" y="0"/>
            <a:ext cx="13688784" cy="17135474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0C4778D6-47F5-E365-DFED-38DDE28A144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flipH="1">
            <a:off x="27216" y="7326951"/>
            <a:ext cx="9994413" cy="10302615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B751C0BD-6D44-4AC0-B241-0B0B02CD4E5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046" y="0"/>
            <a:ext cx="13725124" cy="17156405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1EF2AEC0-4FBE-736A-BC53-0077DBD5B9D6}"/>
              </a:ext>
            </a:extLst>
          </p:cNvPr>
          <p:cNvSpPr txBox="1"/>
          <p:nvPr/>
        </p:nvSpPr>
        <p:spPr>
          <a:xfrm>
            <a:off x="571566" y="8293879"/>
            <a:ext cx="999441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72B37675-1DEC-574F-B3D4-D7A128ED3E0F}"/>
              </a:ext>
            </a:extLst>
          </p:cNvPr>
          <p:cNvSpPr txBox="1"/>
          <p:nvPr/>
        </p:nvSpPr>
        <p:spPr>
          <a:xfrm>
            <a:off x="741454" y="11929847"/>
            <a:ext cx="611654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Lorem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ipsum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dolor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sit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amet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,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consectetuer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elit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, 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nibh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euismod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tincidunt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ut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laoreet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94445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B1AAD-31EF-72BC-D5C2-C95CB299DB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D1C407D5-6B6F-D2D4-C957-8FF3EB152F3F}"/>
              </a:ext>
            </a:extLst>
          </p:cNvPr>
          <p:cNvSpPr txBox="1"/>
          <p:nvPr/>
        </p:nvSpPr>
        <p:spPr>
          <a:xfrm>
            <a:off x="1075697" y="11454131"/>
            <a:ext cx="999441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endParaRPr lang="es-CL" sz="6600" b="1" dirty="0">
              <a:solidFill>
                <a:schemeClr val="bg1"/>
              </a:solidFill>
              <a:latin typeface="Museo Sans 900" panose="02000000000000000000" pitchFamily="2" charset="77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7B0C456C-2980-CDA0-93BB-08DBFAE500F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6735"/>
          <a:stretch>
            <a:fillRect/>
          </a:stretch>
        </p:blipFill>
        <p:spPr>
          <a:xfrm>
            <a:off x="27216" y="0"/>
            <a:ext cx="13688784" cy="17135474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340F1B14-1F46-064E-3EE9-F0687F833CB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flipH="1">
            <a:off x="-1" y="7015740"/>
            <a:ext cx="9994413" cy="10302615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C09DAEA4-06BF-F7CE-22CF-4B6061EDDB8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9124" y="-20931"/>
            <a:ext cx="13725124" cy="17156405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6F2B744C-3371-870E-31FC-DD05DD654A02}"/>
              </a:ext>
            </a:extLst>
          </p:cNvPr>
          <p:cNvSpPr txBox="1"/>
          <p:nvPr/>
        </p:nvSpPr>
        <p:spPr>
          <a:xfrm>
            <a:off x="571566" y="8293879"/>
            <a:ext cx="999441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600" b="1" dirty="0">
                <a:solidFill>
                  <a:srgbClr val="25306B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rgbClr val="25306B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rgbClr val="25306B"/>
                </a:solidFill>
                <a:latin typeface="Museo Sans 900" panose="02000000000000000000" pitchFamily="2" charset="77"/>
              </a:rPr>
              <a:t>LOREM IPSUM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E54298F6-8480-25BF-A826-9D6C371AB170}"/>
              </a:ext>
            </a:extLst>
          </p:cNvPr>
          <p:cNvSpPr txBox="1"/>
          <p:nvPr/>
        </p:nvSpPr>
        <p:spPr>
          <a:xfrm>
            <a:off x="741454" y="11929847"/>
            <a:ext cx="611654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Lorem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ipsum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dolor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sit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amet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,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consectetuer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elit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, 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nibh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euismod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tincidunt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 ut </a:t>
            </a:r>
            <a:r>
              <a:rPr lang="es-CL" sz="3200" dirty="0" err="1">
                <a:solidFill>
                  <a:srgbClr val="25306B"/>
                </a:solidFill>
                <a:latin typeface="Museo Sans 300" panose="02000000000000000000" pitchFamily="2" charset="77"/>
              </a:rPr>
              <a:t>laoreet</a:t>
            </a:r>
            <a:r>
              <a:rPr lang="es-CL" sz="3200" dirty="0">
                <a:solidFill>
                  <a:srgbClr val="25306B"/>
                </a:solidFill>
                <a:latin typeface="Museo Sans 300" panose="02000000000000000000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9056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E985C8-2E3E-85B7-22C1-E13A4A120C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115D70DA-7582-C654-1CD6-C4663E64F091}"/>
              </a:ext>
            </a:extLst>
          </p:cNvPr>
          <p:cNvSpPr txBox="1"/>
          <p:nvPr/>
        </p:nvSpPr>
        <p:spPr>
          <a:xfrm>
            <a:off x="1075697" y="11454131"/>
            <a:ext cx="999441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endParaRPr lang="es-CL" sz="6600" b="1" dirty="0">
              <a:solidFill>
                <a:schemeClr val="bg1"/>
              </a:solidFill>
              <a:latin typeface="Museo Sans 900" panose="02000000000000000000" pitchFamily="2" charset="77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E28A2735-3B16-9EEA-925B-9F75433532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6735"/>
          <a:stretch>
            <a:fillRect/>
          </a:stretch>
        </p:blipFill>
        <p:spPr>
          <a:xfrm>
            <a:off x="27216" y="0"/>
            <a:ext cx="13688784" cy="17135474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C0D7D987-5D3C-647A-CD63-C32BAA8CD4B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flipH="1">
            <a:off x="-1" y="7326951"/>
            <a:ext cx="9994413" cy="10302615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FE30DB7A-5FD7-D7DB-221D-257A0B6B689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046" y="0"/>
            <a:ext cx="13725124" cy="17156405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B6ED037F-1DDB-3530-03BE-7B7E130F8C73}"/>
              </a:ext>
            </a:extLst>
          </p:cNvPr>
          <p:cNvSpPr txBox="1"/>
          <p:nvPr/>
        </p:nvSpPr>
        <p:spPr>
          <a:xfrm>
            <a:off x="571566" y="8293879"/>
            <a:ext cx="999441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E70C331B-C6DE-5774-B8BE-AB3F03D97BB7}"/>
              </a:ext>
            </a:extLst>
          </p:cNvPr>
          <p:cNvSpPr txBox="1"/>
          <p:nvPr/>
        </p:nvSpPr>
        <p:spPr>
          <a:xfrm>
            <a:off x="741454" y="11929847"/>
            <a:ext cx="611654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Lorem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ipsum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dolor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sit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amet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,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consectetuer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elit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, 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nibh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euismod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tincidunt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ut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laoreet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2110454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254</TotalTime>
  <Words>252</Words>
  <Application>Microsoft Macintosh PowerPoint</Application>
  <PresentationFormat>Personalizado</PresentationFormat>
  <Paragraphs>48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Aptos</vt:lpstr>
      <vt:lpstr>Aptos Display</vt:lpstr>
      <vt:lpstr>Arial</vt:lpstr>
      <vt:lpstr>Museo Sans 300</vt:lpstr>
      <vt:lpstr>Museo Sans 900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Elena Bravo Castillo</dc:creator>
  <cp:lastModifiedBy>Elena Bravo Castillo</cp:lastModifiedBy>
  <cp:revision>5</cp:revision>
  <dcterms:created xsi:type="dcterms:W3CDTF">2024-03-14T17:50:59Z</dcterms:created>
  <dcterms:modified xsi:type="dcterms:W3CDTF">2026-06-09T17:08:56Z</dcterms:modified>
</cp:coreProperties>
</file>