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</p:sldIdLst>
  <p:sldSz cx="13716000" cy="17135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0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B2BF18-F2AE-9240-AF52-AB74CACE214F}" v="1" dt="2026-06-09T16:56:13.9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301"/>
  </p:normalViewPr>
  <p:slideViewPr>
    <p:cSldViewPr snapToGrid="0">
      <p:cViewPr>
        <p:scale>
          <a:sx n="41" d="100"/>
          <a:sy n="41" d="100"/>
        </p:scale>
        <p:origin x="3648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Bravo Castillo" userId="7d2b23c5-cbb9-4730-b2ec-72db08b207a3" providerId="ADAL" clId="{4BD77C79-B838-5028-AC29-F5BD3373AC8F}"/>
    <pc:docChg chg="undo custSel addSld delSld modSld">
      <pc:chgData name="Elena Bravo Castillo" userId="7d2b23c5-cbb9-4730-b2ec-72db08b207a3" providerId="ADAL" clId="{4BD77C79-B838-5028-AC29-F5BD3373AC8F}" dt="2026-06-09T16:57:38.582" v="155" actId="1076"/>
      <pc:docMkLst>
        <pc:docMk/>
      </pc:docMkLst>
      <pc:sldChg chg="addSp delSp modSp mod">
        <pc:chgData name="Elena Bravo Castillo" userId="7d2b23c5-cbb9-4730-b2ec-72db08b207a3" providerId="ADAL" clId="{4BD77C79-B838-5028-AC29-F5BD3373AC8F}" dt="2026-06-09T16:57:38.582" v="155" actId="1076"/>
        <pc:sldMkLst>
          <pc:docMk/>
          <pc:sldMk cId="4223487413" sldId="258"/>
        </pc:sldMkLst>
        <pc:picChg chg="add mod modCrop">
          <ac:chgData name="Elena Bravo Castillo" userId="7d2b23c5-cbb9-4730-b2ec-72db08b207a3" providerId="ADAL" clId="{4BD77C79-B838-5028-AC29-F5BD3373AC8F}" dt="2026-06-09T16:57:26.303" v="152" actId="1076"/>
          <ac:picMkLst>
            <pc:docMk/>
            <pc:sldMk cId="4223487413" sldId="258"/>
            <ac:picMk id="3" creationId="{CD4150B8-AF10-D0A6-7757-A4D7487B400C}"/>
          </ac:picMkLst>
        </pc:picChg>
        <pc:picChg chg="mod modCrop">
          <ac:chgData name="Elena Bravo Castillo" userId="7d2b23c5-cbb9-4730-b2ec-72db08b207a3" providerId="ADAL" clId="{4BD77C79-B838-5028-AC29-F5BD3373AC8F}" dt="2026-06-09T16:57:30.710" v="154" actId="1076"/>
          <ac:picMkLst>
            <pc:docMk/>
            <pc:sldMk cId="4223487413" sldId="258"/>
            <ac:picMk id="13" creationId="{D5DA77EC-3023-559D-A963-30FF6FCFF9BF}"/>
          </ac:picMkLst>
        </pc:picChg>
        <pc:picChg chg="del mod">
          <ac:chgData name="Elena Bravo Castillo" userId="7d2b23c5-cbb9-4730-b2ec-72db08b207a3" providerId="ADAL" clId="{4BD77C79-B838-5028-AC29-F5BD3373AC8F}" dt="2026-06-09T16:55:54.197" v="118" actId="478"/>
          <ac:picMkLst>
            <pc:docMk/>
            <pc:sldMk cId="4223487413" sldId="258"/>
            <ac:picMk id="14" creationId="{D4B02E7F-24C2-5D76-F680-47F7951FF819}"/>
          </ac:picMkLst>
        </pc:picChg>
        <pc:picChg chg="mod">
          <ac:chgData name="Elena Bravo Castillo" userId="7d2b23c5-cbb9-4730-b2ec-72db08b207a3" providerId="ADAL" clId="{4BD77C79-B838-5028-AC29-F5BD3373AC8F}" dt="2026-06-09T16:57:38.582" v="155" actId="1076"/>
          <ac:picMkLst>
            <pc:docMk/>
            <pc:sldMk cId="4223487413" sldId="258"/>
            <ac:picMk id="15" creationId="{DF029781-C71B-9C29-186B-9B01E0195384}"/>
          </ac:picMkLst>
        </pc:picChg>
      </pc:sldChg>
      <pc:sldChg chg="del">
        <pc:chgData name="Elena Bravo Castillo" userId="7d2b23c5-cbb9-4730-b2ec-72db08b207a3" providerId="ADAL" clId="{4BD77C79-B838-5028-AC29-F5BD3373AC8F}" dt="2026-06-09T16:56:25.208" v="133" actId="2696"/>
        <pc:sldMkLst>
          <pc:docMk/>
          <pc:sldMk cId="3234195175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4349"/>
            <a:ext cx="11658600" cy="5965684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0092"/>
            <a:ext cx="10287000" cy="41371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3883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2519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305"/>
            <a:ext cx="2957513" cy="145215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305"/>
            <a:ext cx="8701088" cy="145215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140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470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1974"/>
            <a:ext cx="11830050" cy="7127880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67287"/>
            <a:ext cx="11830050" cy="374838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07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1527"/>
            <a:ext cx="5829300" cy="108723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1527"/>
            <a:ext cx="5829300" cy="108723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990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309"/>
            <a:ext cx="11830050" cy="331206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0572"/>
            <a:ext cx="5802510" cy="205863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59208"/>
            <a:ext cx="5802510" cy="920635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0572"/>
            <a:ext cx="5831087" cy="205863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59208"/>
            <a:ext cx="5831087" cy="920635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9167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693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6968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2365"/>
            <a:ext cx="4423767" cy="399827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7195"/>
            <a:ext cx="6943725" cy="12177294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0643"/>
            <a:ext cx="4423767" cy="9523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885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2365"/>
            <a:ext cx="4423767" cy="399827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7195"/>
            <a:ext cx="6943725" cy="12177294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0643"/>
            <a:ext cx="4423767" cy="9523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953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309"/>
            <a:ext cx="11830050" cy="3312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1527"/>
            <a:ext cx="11830050" cy="10872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82051"/>
            <a:ext cx="308610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145623-E57C-C340-A822-2E8F3BB3BE4A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82051"/>
            <a:ext cx="462915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82051"/>
            <a:ext cx="3086100" cy="91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9C02E8-3910-764F-BAB0-3973CD803D7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945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D952359B-BF7D-9686-784F-8F33D7627763}"/>
              </a:ext>
            </a:extLst>
          </p:cNvPr>
          <p:cNvSpPr txBox="1"/>
          <p:nvPr/>
        </p:nvSpPr>
        <p:spPr>
          <a:xfrm>
            <a:off x="1075697" y="11454131"/>
            <a:ext cx="99944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r>
              <a:rPr lang="es-CL" sz="66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IPSUM</a:t>
            </a:r>
          </a:p>
          <a:p>
            <a:endParaRPr lang="es-CL" sz="66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5DA77EC-3023-559D-A963-30FF6FCFF9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212" r="8432"/>
          <a:stretch>
            <a:fillRect/>
          </a:stretch>
        </p:blipFill>
        <p:spPr>
          <a:xfrm>
            <a:off x="-27721" y="0"/>
            <a:ext cx="13712190" cy="1713547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F029781-C71B-9C29-186B-9B01E01953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39189" y="-107496"/>
            <a:ext cx="13794377" cy="1724297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D4150B8-AF10-D0A6-7757-A4D7487B40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0424"/>
          <a:stretch>
            <a:fillRect/>
          </a:stretch>
        </p:blipFill>
        <p:spPr>
          <a:xfrm>
            <a:off x="-27721" y="-26121"/>
            <a:ext cx="13712190" cy="1535352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4F4FE9C-4031-C441-23BC-696E14F3F384}"/>
              </a:ext>
            </a:extLst>
          </p:cNvPr>
          <p:cNvSpPr txBox="1"/>
          <p:nvPr/>
        </p:nvSpPr>
        <p:spPr>
          <a:xfrm>
            <a:off x="2064120" y="14039337"/>
            <a:ext cx="80351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800" b="1" dirty="0">
                <a:solidFill>
                  <a:schemeClr val="bg1"/>
                </a:solidFill>
                <a:latin typeface="Museo Sans 900" panose="02000000000000000000" pitchFamily="2" charset="77"/>
              </a:rPr>
              <a:t>Lorem </a:t>
            </a:r>
            <a:r>
              <a:rPr lang="es-CL" sz="4800" b="1" dirty="0" err="1">
                <a:solidFill>
                  <a:schemeClr val="bg1"/>
                </a:solidFill>
                <a:latin typeface="Museo Sans 900" panose="02000000000000000000" pitchFamily="2" charset="77"/>
              </a:rPr>
              <a:t>ipsum</a:t>
            </a:r>
            <a:r>
              <a:rPr lang="es-CL" sz="4800" b="1" dirty="0">
                <a:solidFill>
                  <a:schemeClr val="bg1"/>
                </a:solidFill>
                <a:latin typeface="Museo Sans 900" panose="02000000000000000000" pitchFamily="2" charset="77"/>
              </a:rPr>
              <a:t> </a:t>
            </a:r>
            <a:r>
              <a:rPr lang="es-CL" sz="4800" b="1" dirty="0" err="1">
                <a:solidFill>
                  <a:schemeClr val="bg1"/>
                </a:solidFill>
                <a:latin typeface="Museo Sans 900" panose="02000000000000000000" pitchFamily="2" charset="77"/>
              </a:rPr>
              <a:t>lorem</a:t>
            </a:r>
            <a:r>
              <a:rPr lang="es-CL" sz="4800" b="1" dirty="0">
                <a:solidFill>
                  <a:schemeClr val="bg1"/>
                </a:solidFill>
                <a:latin typeface="Museo Sans 900" panose="02000000000000000000" pitchFamily="2" charset="77"/>
              </a:rPr>
              <a:t> </a:t>
            </a:r>
            <a:r>
              <a:rPr lang="es-CL" sz="4800" b="1" dirty="0" err="1">
                <a:solidFill>
                  <a:schemeClr val="bg1"/>
                </a:solidFill>
                <a:latin typeface="Museo Sans 900" panose="02000000000000000000" pitchFamily="2" charset="77"/>
              </a:rPr>
              <a:t>ipsum</a:t>
            </a:r>
            <a:endParaRPr lang="es-CL" sz="4800" b="1" dirty="0">
              <a:solidFill>
                <a:schemeClr val="bg1"/>
              </a:solidFill>
              <a:latin typeface="Museo Sans 900" panose="02000000000000000000" pitchFamily="2" charset="77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E200A2C-CB9D-E739-F0FF-C6975B505D2F}"/>
              </a:ext>
            </a:extLst>
          </p:cNvPr>
          <p:cNvSpPr txBox="1"/>
          <p:nvPr/>
        </p:nvSpPr>
        <p:spPr>
          <a:xfrm>
            <a:off x="2064120" y="14742631"/>
            <a:ext cx="99944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Lorem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ipsum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dolor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sit</a:t>
            </a:r>
            <a:r>
              <a:rPr lang="es-CL" sz="3200" dirty="0">
                <a:solidFill>
                  <a:schemeClr val="bg1"/>
                </a:solidFill>
                <a:latin typeface="Museo Sans 300" panose="02000000000000000000" pitchFamily="2" charset="77"/>
              </a:rPr>
              <a:t> </a:t>
            </a:r>
            <a:r>
              <a:rPr lang="es-CL" sz="3200" dirty="0" err="1">
                <a:solidFill>
                  <a:schemeClr val="bg1"/>
                </a:solidFill>
                <a:latin typeface="Museo Sans 300" panose="02000000000000000000" pitchFamily="2" charset="77"/>
              </a:rPr>
              <a:t>amet</a:t>
            </a:r>
            <a:endParaRPr lang="es-CL" sz="3200" dirty="0">
              <a:solidFill>
                <a:schemeClr val="bg1"/>
              </a:solidFill>
              <a:latin typeface="Museo Sans 300" panose="02000000000000000000" pitchFamily="2" charset="77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776929B-BC54-BC9A-885A-58C57758FF8E}"/>
              </a:ext>
            </a:extLst>
          </p:cNvPr>
          <p:cNvSpPr txBox="1"/>
          <p:nvPr/>
        </p:nvSpPr>
        <p:spPr>
          <a:xfrm>
            <a:off x="9745080" y="13748175"/>
            <a:ext cx="23134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400" b="1" dirty="0">
                <a:solidFill>
                  <a:srgbClr val="25306B"/>
                </a:solidFill>
                <a:latin typeface="Museo Sans 900" panose="02000000000000000000" pitchFamily="2" charset="77"/>
              </a:rPr>
              <a:t>FECHA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A9A92EB-CD01-F100-31F9-1292041C1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4160" y="14356528"/>
            <a:ext cx="868870" cy="86887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ACE55BF-BD9B-2706-15DB-AAC27B88E13D}"/>
              </a:ext>
            </a:extLst>
          </p:cNvPr>
          <p:cNvSpPr txBox="1"/>
          <p:nvPr/>
        </p:nvSpPr>
        <p:spPr>
          <a:xfrm>
            <a:off x="11756760" y="14584198"/>
            <a:ext cx="23134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2400" b="1" dirty="0">
                <a:solidFill>
                  <a:schemeClr val="bg1"/>
                </a:solidFill>
                <a:latin typeface="Museo Sans 900" panose="02000000000000000000" pitchFamily="2" charset="77"/>
              </a:rPr>
              <a:t>HORA</a:t>
            </a:r>
          </a:p>
        </p:txBody>
      </p:sp>
    </p:spTree>
    <p:extLst>
      <p:ext uri="{BB962C8B-B14F-4D97-AF65-F5344CB8AC3E}">
        <p14:creationId xmlns:p14="http://schemas.microsoft.com/office/powerpoint/2010/main" val="42234874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17</Words>
  <Application>Microsoft Macintosh PowerPoint</Application>
  <PresentationFormat>Personalizado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Museo Sans 300</vt:lpstr>
      <vt:lpstr>Museo Sans 900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 Bravo Castillo</dc:creator>
  <cp:lastModifiedBy>Elena Bravo Castillo</cp:lastModifiedBy>
  <cp:revision>5</cp:revision>
  <dcterms:created xsi:type="dcterms:W3CDTF">2024-03-14T17:50:59Z</dcterms:created>
  <dcterms:modified xsi:type="dcterms:W3CDTF">2026-06-09T16:57:38Z</dcterms:modified>
</cp:coreProperties>
</file>