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  <p:sldMasterId id="2147483671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60" d="100"/>
          <a:sy n="160" d="100"/>
        </p:scale>
        <p:origin x="78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c5ada25ca5_1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g3c5ada25ca5_1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c5ada25ca5_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g3c5ada25ca5_1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c5ada25ca5_1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g3c5ada25ca5_1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c5ada25ca5_1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g3c5ada25ca5_1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c5ada25ca5_1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g3c5ada25ca5_1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c5ada25ca5_1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g3c5ada25ca5_1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c5ada25c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g3c5ada25c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c5ada25ca5_1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g3c5ada25ca5_1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8" name="Google Shape;68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2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2" name="Google Shape;92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5" title="Primer Fondo PPT-2 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0" y="0"/>
            <a:ext cx="91403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5"/>
          <p:cNvSpPr txBox="1"/>
          <p:nvPr/>
        </p:nvSpPr>
        <p:spPr>
          <a:xfrm>
            <a:off x="628650" y="1831281"/>
            <a:ext cx="7886700" cy="62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419" sz="3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5"/>
          <p:cNvSpPr txBox="1"/>
          <p:nvPr/>
        </p:nvSpPr>
        <p:spPr>
          <a:xfrm>
            <a:off x="2162175" y="2525416"/>
            <a:ext cx="48198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419" sz="1100" b="0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BAJADA DE LÁMINA</a:t>
            </a:r>
            <a:endParaRPr sz="11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5"/>
          <p:cNvSpPr txBox="1"/>
          <p:nvPr/>
        </p:nvSpPr>
        <p:spPr>
          <a:xfrm>
            <a:off x="3007519" y="1502669"/>
            <a:ext cx="29910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 fontScale="47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lang="es-419" sz="2100" b="0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Epígrafe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703ABED-7323-7538-4A48-6D2B1021C5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147" t="24116" r="8927" b="24097"/>
          <a:stretch>
            <a:fillRect/>
          </a:stretch>
        </p:blipFill>
        <p:spPr>
          <a:xfrm>
            <a:off x="3152078" y="3266941"/>
            <a:ext cx="2846441" cy="12816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6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6"/>
          <p:cNvSpPr txBox="1"/>
          <p:nvPr/>
        </p:nvSpPr>
        <p:spPr>
          <a:xfrm>
            <a:off x="2800847" y="1960713"/>
            <a:ext cx="5466300" cy="26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419" sz="1500" b="0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sed do eiusmod tempor incididunt ut labore et dolore magna aliqua. </a:t>
            </a:r>
            <a:r>
              <a:rPr lang="es-419" sz="1500" b="1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Ut enim ad minim veniam</a:t>
            </a:r>
            <a:r>
              <a:rPr lang="es-419" sz="1500" b="0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, quis nostrud exercitation ullamco laboris nisi ut aliquip ex ea commodo consequat. Duis aute irure dolor in reprehenderit in voluptate velit esse cillum dolore eu </a:t>
            </a:r>
            <a:r>
              <a:rPr lang="es-419" sz="1500" b="1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fugiat nulla pariatur</a:t>
            </a:r>
            <a:r>
              <a:rPr lang="es-419" sz="1500" b="0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. Excepteur sint occaecat cupidatat non proident, sunt in culpa qui officia deserunt mollit anim id est laborum.</a:t>
            </a:r>
            <a:endParaRPr sz="1500" b="0" i="0" u="none" strike="noStrike" cap="non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0" name="Google Shape;110;p26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s-419" sz="2100" b="1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sz="1100" b="0" i="0" u="none" strike="noStrike" cap="non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7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7"/>
          <p:cNvSpPr txBox="1"/>
          <p:nvPr/>
        </p:nvSpPr>
        <p:spPr>
          <a:xfrm>
            <a:off x="3402404" y="1947863"/>
            <a:ext cx="5156700" cy="20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4581"/>
              </a:buClr>
              <a:buSzPts val="1500"/>
              <a:buFont typeface="Arial"/>
              <a:buNone/>
            </a:pPr>
            <a:r>
              <a:rPr lang="es-419" sz="1500" b="0" i="0" u="none" strike="noStrike" cap="non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sed do eiusmod tempor incididunt ut labore et dolore magna aliqua. </a:t>
            </a:r>
            <a:r>
              <a:rPr lang="es-419" sz="1500" b="1" i="0" u="none" strike="noStrike" cap="non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Ut enim ad minim veniam</a:t>
            </a:r>
            <a:r>
              <a:rPr lang="es-419" sz="1500" b="0" i="0" u="none" strike="noStrike" cap="non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, quis nostrud exercitation ullamco laboris nisi ut aliquip ex ea commodo consequat. Duis aute irure dolor in reprehenderit in voluptate velit esse cillum dolore eu </a:t>
            </a:r>
            <a:r>
              <a:rPr lang="es-419" sz="1500" b="1" i="0" u="none" strike="noStrike" cap="non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fugiat nulla pariatur</a:t>
            </a:r>
            <a:r>
              <a:rPr lang="es-419" sz="1500" b="0" i="0" u="none" strike="noStrike" cap="non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. Excepteur sint occaecat cupidatat non proident, sunt in culpa qui officia deserunt mollit anim id est laborum.</a:t>
            </a:r>
            <a:endParaRPr sz="1100" b="0" i="0" u="none" strike="noStrike" cap="none">
              <a:solidFill>
                <a:srgbClr val="2E319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" name="Google Shape;117;p27"/>
          <p:cNvPicPr preferRelativeResize="0"/>
          <p:nvPr/>
        </p:nvPicPr>
        <p:blipFill rotWithShape="1">
          <a:blip r:embed="rId4">
            <a:alphaModFix/>
          </a:blip>
          <a:srcRect r="11166"/>
          <a:stretch/>
        </p:blipFill>
        <p:spPr>
          <a:xfrm>
            <a:off x="681826" y="1947863"/>
            <a:ext cx="2559106" cy="1920478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7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s-419" sz="2100" b="1" i="0" u="none" strike="noStrike" cap="non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sz="1100" b="0" i="0" u="none" strike="noStrike" cap="none">
              <a:solidFill>
                <a:srgbClr val="2E319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8" title="Fondo PPT-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339"/>
            <a:ext cx="9143998" cy="5140822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8"/>
          <p:cNvSpPr txBox="1"/>
          <p:nvPr/>
        </p:nvSpPr>
        <p:spPr>
          <a:xfrm>
            <a:off x="628638" y="2220144"/>
            <a:ext cx="4901700" cy="14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254000" marR="0" lvl="0" indent="-254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•"/>
            </a:pPr>
            <a:r>
              <a:rPr lang="es-419" sz="14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sz="1500" b="0" i="0" u="none" strike="noStrike" cap="non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54000" marR="0" lvl="0" indent="-254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•"/>
            </a:pPr>
            <a:r>
              <a:rPr lang="es-419" sz="14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sz="1500" b="0" i="0" u="none" strike="noStrike" cap="non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54000" marR="0" lvl="0" indent="-254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•"/>
            </a:pPr>
            <a:r>
              <a:rPr lang="es-419" sz="14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sz="1500" b="0" i="0" u="none" strike="noStrike" cap="non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54000" marR="0" lvl="0" indent="-254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•"/>
            </a:pPr>
            <a:r>
              <a:rPr lang="es-419" sz="14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sz="1500" b="0" i="0" u="none" strike="noStrike" cap="non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54000" marR="0" lvl="0" indent="-1651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25" name="Google Shape;125;p28"/>
          <p:cNvPicPr preferRelativeResize="0"/>
          <p:nvPr/>
        </p:nvPicPr>
        <p:blipFill rotWithShape="1">
          <a:blip r:embed="rId4">
            <a:alphaModFix/>
          </a:blip>
          <a:srcRect l="29529" r="23782"/>
          <a:stretch/>
        </p:blipFill>
        <p:spPr>
          <a:xfrm>
            <a:off x="5830575" y="249050"/>
            <a:ext cx="3178250" cy="453835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8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s-419" sz="21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9" title="Fondo PPT-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339"/>
            <a:ext cx="9143998" cy="5140822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9"/>
          <p:cNvSpPr txBox="1"/>
          <p:nvPr/>
        </p:nvSpPr>
        <p:spPr>
          <a:xfrm>
            <a:off x="628656" y="2215753"/>
            <a:ext cx="4901700" cy="14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254000" marR="0" lvl="0" indent="-2476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</a:pPr>
            <a:r>
              <a:rPr lang="es-419" sz="15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sz="15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54000" marR="0" lvl="0" indent="-2476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</a:pPr>
            <a:r>
              <a:rPr lang="es-419" sz="15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sz="15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54000" marR="0" lvl="0" indent="-2476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</a:pPr>
            <a:r>
              <a:rPr lang="es-419" sz="15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sz="15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54000" marR="0" lvl="0" indent="-2476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</a:pPr>
            <a:r>
              <a:rPr lang="es-419" sz="15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sz="15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54000" marR="0" lvl="0" indent="-1524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3" name="Google Shape;133;p29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s-419" sz="21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30" title="Fondo PPT-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339"/>
            <a:ext cx="9143998" cy="5140822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0"/>
          <p:cNvSpPr txBox="1"/>
          <p:nvPr/>
        </p:nvSpPr>
        <p:spPr>
          <a:xfrm>
            <a:off x="725654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419" sz="15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</a:t>
            </a:r>
            <a:r>
              <a:rPr lang="es-419" sz="15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sed do eiusmod tempor </a:t>
            </a:r>
            <a:r>
              <a:rPr lang="es-419" sz="15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incididunt ut labore et dolore magna aliqua</a:t>
            </a:r>
            <a:endParaRPr sz="15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0" name="Google Shape;140;p30"/>
          <p:cNvSpPr txBox="1"/>
          <p:nvPr/>
        </p:nvSpPr>
        <p:spPr>
          <a:xfrm>
            <a:off x="3342647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lang="es-419" sz="15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</a:t>
            </a:r>
            <a:r>
              <a:rPr lang="es-419" sz="15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consectetur adipiscing elit</a:t>
            </a:r>
            <a:r>
              <a:rPr lang="es-419" sz="15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, sed do eiusmod tempor incididunt ut labore et dolore magna aliqua</a:t>
            </a:r>
            <a:endParaRPr sz="15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1" name="Google Shape;141;p30"/>
          <p:cNvSpPr txBox="1"/>
          <p:nvPr/>
        </p:nvSpPr>
        <p:spPr>
          <a:xfrm>
            <a:off x="5896538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lang="es-419" sz="15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Lorem ipsum dolor sit </a:t>
            </a:r>
            <a:r>
              <a:rPr lang="es-419" sz="15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amet, consectetur adipiscing elit, sed do eiusmod tempor incididunt ut labore et dolore magna aliqua</a:t>
            </a:r>
            <a:endParaRPr sz="15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2" name="Google Shape;142;p30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s-419" sz="21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31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31"/>
          <p:cNvSpPr txBox="1"/>
          <p:nvPr/>
        </p:nvSpPr>
        <p:spPr>
          <a:xfrm>
            <a:off x="725654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-419" sz="1500" b="0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</a:t>
            </a:r>
            <a:r>
              <a:rPr lang="es-419" sz="1500" b="1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sed do eiusmod tempor </a:t>
            </a:r>
            <a:r>
              <a:rPr lang="es-419" sz="1500" b="0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incididunt ut labore et dolore magna aliqua</a:t>
            </a:r>
            <a:endParaRPr sz="1500" b="0" i="0" u="none" strike="noStrike" cap="non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9" name="Google Shape;149;p31"/>
          <p:cNvSpPr txBox="1"/>
          <p:nvPr/>
        </p:nvSpPr>
        <p:spPr>
          <a:xfrm>
            <a:off x="3342647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lang="es-419" sz="1500" b="0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</a:t>
            </a:r>
            <a:r>
              <a:rPr lang="es-419" sz="1500" b="1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consectetur adipiscing elit</a:t>
            </a:r>
            <a:r>
              <a:rPr lang="es-419" sz="1500" b="0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, sed do eiusmod tempor incididunt ut labore et dolore magna aliqua</a:t>
            </a:r>
            <a:endParaRPr sz="1500" b="0" i="0" u="none" strike="noStrike" cap="non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0" name="Google Shape;150;p31"/>
          <p:cNvSpPr txBox="1"/>
          <p:nvPr/>
        </p:nvSpPr>
        <p:spPr>
          <a:xfrm>
            <a:off x="5896538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lang="es-419" sz="1500" b="1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</a:t>
            </a:r>
            <a:r>
              <a:rPr lang="es-419" sz="1500" b="0" i="0" u="none" strike="noStrike" cap="non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amet, consectetur adipiscing elit, sed do eiusmod tempor incididunt ut labore et dolore magna aliqua</a:t>
            </a:r>
            <a:endParaRPr sz="1500" b="0" i="0" u="none" strike="noStrike" cap="non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99;p25" title="Primer Fondo PPT-2 .png">
            <a:extLst>
              <a:ext uri="{FF2B5EF4-FFF2-40B4-BE49-F238E27FC236}">
                <a16:creationId xmlns:a16="http://schemas.microsoft.com/office/drawing/2014/main" id="{D7B82C2C-1D41-D6E1-9927-12B3D0A9590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0300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AFC6C4B-6124-103E-7E65-9FF059DB1C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147" t="24116" r="8927" b="24097"/>
          <a:stretch>
            <a:fillRect/>
          </a:stretch>
        </p:blipFill>
        <p:spPr>
          <a:xfrm>
            <a:off x="2554049" y="1663129"/>
            <a:ext cx="4035901" cy="181724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</Words>
  <Application>Microsoft Macintosh PowerPoint</Application>
  <PresentationFormat>Presentación en pantalla (16:9)</PresentationFormat>
  <Paragraphs>24</Paragraphs>
  <Slides>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Verdana</vt:lpstr>
      <vt:lpstr>Simple Light</vt:lpstr>
      <vt:lpstr>Simple Light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Elena Bravo Castillo</cp:lastModifiedBy>
  <cp:revision>1</cp:revision>
  <dcterms:modified xsi:type="dcterms:W3CDTF">2026-03-17T13:29:22Z</dcterms:modified>
</cp:coreProperties>
</file>