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handoutMasterIdLst>
    <p:handoutMasterId r:id="rId5"/>
  </p:handoutMasterIdLst>
  <p:sldIdLst>
    <p:sldId id="257" r:id="rId2"/>
    <p:sldId id="262" r:id="rId3"/>
    <p:sldId id="259" r:id="rId4"/>
  </p:sldIdLst>
  <p:sldSz cx="10367963" cy="12992100"/>
  <p:notesSz cx="6858000" cy="9144000"/>
  <p:defaultTextStyle>
    <a:defPPr>
      <a:defRPr lang="es-C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FF1"/>
    <a:srgbClr val="C59DF6"/>
    <a:srgbClr val="195664"/>
    <a:srgbClr val="4BDDC8"/>
    <a:srgbClr val="1D515F"/>
    <a:srgbClr val="FDB3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946E3B-A484-834F-90D1-A0033C2FEDC2}" v="13" dt="2026-02-05T14:22:22.7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85"/>
    <p:restoredTop sz="96327"/>
  </p:normalViewPr>
  <p:slideViewPr>
    <p:cSldViewPr snapToGrid="0" snapToObjects="1">
      <p:cViewPr varScale="1">
        <p:scale>
          <a:sx n="67" d="100"/>
          <a:sy n="67" d="100"/>
        </p:scale>
        <p:origin x="361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72" d="100"/>
          <a:sy n="72" d="100"/>
        </p:scale>
        <p:origin x="2384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handoutMaster" Target="handoutMasters/handout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a Soto Cornejo" userId="9056df9e-de8d-4148-8fad-9ba004cb232b" providerId="ADAL" clId="{FD2AB858-CBB6-5A29-961F-334EEE9398DD}"/>
    <pc:docChg chg="undo custSel addSld delSld modSld sldOrd modMainMaster">
      <pc:chgData name="Paula Soto Cornejo" userId="9056df9e-de8d-4148-8fad-9ba004cb232b" providerId="ADAL" clId="{FD2AB858-CBB6-5A29-961F-334EEE9398DD}" dt="2026-02-05T14:22:39.076" v="71" actId="1076"/>
      <pc:docMkLst>
        <pc:docMk/>
      </pc:docMkLst>
      <pc:sldChg chg="modSp mod ord">
        <pc:chgData name="Paula Soto Cornejo" userId="9056df9e-de8d-4148-8fad-9ba004cb232b" providerId="ADAL" clId="{FD2AB858-CBB6-5A29-961F-334EEE9398DD}" dt="2026-02-05T14:19:43.444" v="35" actId="1076"/>
        <pc:sldMkLst>
          <pc:docMk/>
          <pc:sldMk cId="478506054" sldId="259"/>
        </pc:sldMkLst>
        <pc:picChg chg="mod">
          <ac:chgData name="Paula Soto Cornejo" userId="9056df9e-de8d-4148-8fad-9ba004cb232b" providerId="ADAL" clId="{FD2AB858-CBB6-5A29-961F-334EEE9398DD}" dt="2026-02-05T14:19:43.444" v="35" actId="1076"/>
          <ac:picMkLst>
            <pc:docMk/>
            <pc:sldMk cId="478506054" sldId="259"/>
            <ac:picMk id="3" creationId="{EDF487F2-21B6-427F-AB7F-2B2EC33C0108}"/>
          </ac:picMkLst>
        </pc:picChg>
      </pc:sldChg>
      <pc:sldChg chg="addSp delSp modSp del mod modClrScheme chgLayout">
        <pc:chgData name="Paula Soto Cornejo" userId="9056df9e-de8d-4148-8fad-9ba004cb232b" providerId="ADAL" clId="{FD2AB858-CBB6-5A29-961F-334EEE9398DD}" dt="2026-02-05T14:21:58.352" v="36" actId="2696"/>
        <pc:sldMkLst>
          <pc:docMk/>
          <pc:sldMk cId="3879230591" sldId="261"/>
        </pc:sldMkLst>
        <pc:spChg chg="add del mod ord">
          <ac:chgData name="Paula Soto Cornejo" userId="9056df9e-de8d-4148-8fad-9ba004cb232b" providerId="ADAL" clId="{FD2AB858-CBB6-5A29-961F-334EEE9398DD}" dt="2026-02-05T14:16:35.768" v="25"/>
          <ac:spMkLst>
            <pc:docMk/>
            <pc:sldMk cId="3879230591" sldId="261"/>
            <ac:spMk id="4" creationId="{CE0D6F4D-774B-6723-9AF6-392E6DA837E9}"/>
          </ac:spMkLst>
        </pc:spChg>
        <pc:spChg chg="del">
          <ac:chgData name="Paula Soto Cornejo" userId="9056df9e-de8d-4148-8fad-9ba004cb232b" providerId="ADAL" clId="{FD2AB858-CBB6-5A29-961F-334EEE9398DD}" dt="2026-02-05T13:18:52.096" v="2" actId="700"/>
          <ac:spMkLst>
            <pc:docMk/>
            <pc:sldMk cId="3879230591" sldId="261"/>
            <ac:spMk id="6" creationId="{2EF2777E-741C-9B46-A37F-2BE5EC60BDB3}"/>
          </ac:spMkLst>
        </pc:spChg>
        <pc:spChg chg="add mod">
          <ac:chgData name="Paula Soto Cornejo" userId="9056df9e-de8d-4148-8fad-9ba004cb232b" providerId="ADAL" clId="{FD2AB858-CBB6-5A29-961F-334EEE9398DD}" dt="2026-02-05T13:21:28.195" v="21" actId="1076"/>
          <ac:spMkLst>
            <pc:docMk/>
            <pc:sldMk cId="3879230591" sldId="261"/>
            <ac:spMk id="8" creationId="{FB72E68A-5334-0122-AC6E-A8AED899C1BD}"/>
          </ac:spMkLst>
        </pc:spChg>
        <pc:spChg chg="add mod">
          <ac:chgData name="Paula Soto Cornejo" userId="9056df9e-de8d-4148-8fad-9ba004cb232b" providerId="ADAL" clId="{FD2AB858-CBB6-5A29-961F-334EEE9398DD}" dt="2026-02-05T13:21:28.195" v="21" actId="1076"/>
          <ac:spMkLst>
            <pc:docMk/>
            <pc:sldMk cId="3879230591" sldId="261"/>
            <ac:spMk id="9" creationId="{8AF1B8E6-341D-A5D8-291E-07E1DB4EF670}"/>
          </ac:spMkLst>
        </pc:spChg>
        <pc:spChg chg="add mod">
          <ac:chgData name="Paula Soto Cornejo" userId="9056df9e-de8d-4148-8fad-9ba004cb232b" providerId="ADAL" clId="{FD2AB858-CBB6-5A29-961F-334EEE9398DD}" dt="2026-02-05T13:21:28.195" v="21" actId="1076"/>
          <ac:spMkLst>
            <pc:docMk/>
            <pc:sldMk cId="3879230591" sldId="261"/>
            <ac:spMk id="10" creationId="{186FDD4B-0CD9-8EFA-F005-7812E3FB6557}"/>
          </ac:spMkLst>
        </pc:spChg>
        <pc:spChg chg="add mod">
          <ac:chgData name="Paula Soto Cornejo" userId="9056df9e-de8d-4148-8fad-9ba004cb232b" providerId="ADAL" clId="{FD2AB858-CBB6-5A29-961F-334EEE9398DD}" dt="2026-02-05T13:21:28.195" v="21" actId="1076"/>
          <ac:spMkLst>
            <pc:docMk/>
            <pc:sldMk cId="3879230591" sldId="261"/>
            <ac:spMk id="11" creationId="{8532446B-56FD-26B4-FCEA-AE0B400300D5}"/>
          </ac:spMkLst>
        </pc:spChg>
        <pc:picChg chg="add del mod">
          <ac:chgData name="Paula Soto Cornejo" userId="9056df9e-de8d-4148-8fad-9ba004cb232b" providerId="ADAL" clId="{FD2AB858-CBB6-5A29-961F-334EEE9398DD}" dt="2026-02-05T14:16:13.472" v="23" actId="478"/>
          <ac:picMkLst>
            <pc:docMk/>
            <pc:sldMk cId="3879230591" sldId="261"/>
            <ac:picMk id="3" creationId="{91EE8EF0-56AD-32D9-CA44-4C91370D04CC}"/>
          </ac:picMkLst>
        </pc:picChg>
        <pc:picChg chg="add mod">
          <ac:chgData name="Paula Soto Cornejo" userId="9056df9e-de8d-4148-8fad-9ba004cb232b" providerId="ADAL" clId="{FD2AB858-CBB6-5A29-961F-334EEE9398DD}" dt="2026-02-05T13:20:52.976" v="17"/>
          <ac:picMkLst>
            <pc:docMk/>
            <pc:sldMk cId="3879230591" sldId="261"/>
            <ac:picMk id="7" creationId="{FA787521-5435-1FA9-6573-849738111130}"/>
          </ac:picMkLst>
        </pc:picChg>
        <pc:picChg chg="add mod">
          <ac:chgData name="Paula Soto Cornejo" userId="9056df9e-de8d-4148-8fad-9ba004cb232b" providerId="ADAL" clId="{FD2AB858-CBB6-5A29-961F-334EEE9398DD}" dt="2026-02-05T14:16:35.768" v="25"/>
          <ac:picMkLst>
            <pc:docMk/>
            <pc:sldMk cId="3879230591" sldId="261"/>
            <ac:picMk id="13" creationId="{D59E27A4-9439-D1F0-42DB-C7001C892259}"/>
          </ac:picMkLst>
        </pc:picChg>
      </pc:sldChg>
      <pc:sldChg chg="new add del">
        <pc:chgData name="Paula Soto Cornejo" userId="9056df9e-de8d-4148-8fad-9ba004cb232b" providerId="ADAL" clId="{FD2AB858-CBB6-5A29-961F-334EEE9398DD}" dt="2026-02-05T13:21:02.537" v="18" actId="2696"/>
        <pc:sldMkLst>
          <pc:docMk/>
          <pc:sldMk cId="1726558992" sldId="262"/>
        </pc:sldMkLst>
      </pc:sldChg>
      <pc:sldChg chg="addSp delSp modSp new mod modClrScheme chgLayout">
        <pc:chgData name="Paula Soto Cornejo" userId="9056df9e-de8d-4148-8fad-9ba004cb232b" providerId="ADAL" clId="{FD2AB858-CBB6-5A29-961F-334EEE9398DD}" dt="2026-02-05T14:22:39.076" v="71" actId="1076"/>
        <pc:sldMkLst>
          <pc:docMk/>
          <pc:sldMk cId="2379906020" sldId="262"/>
        </pc:sldMkLst>
        <pc:spChg chg="add mod ord">
          <ac:chgData name="Paula Soto Cornejo" userId="9056df9e-de8d-4148-8fad-9ba004cb232b" providerId="ADAL" clId="{FD2AB858-CBB6-5A29-961F-334EEE9398DD}" dt="2026-02-05T14:19:05.373" v="32"/>
          <ac:spMkLst>
            <pc:docMk/>
            <pc:sldMk cId="2379906020" sldId="262"/>
            <ac:spMk id="4" creationId="{772C7040-197D-1E7A-8582-E017F4DDC372}"/>
          </ac:spMkLst>
        </pc:spChg>
        <pc:spChg chg="add mod">
          <ac:chgData name="Paula Soto Cornejo" userId="9056df9e-de8d-4148-8fad-9ba004cb232b" providerId="ADAL" clId="{FD2AB858-CBB6-5A29-961F-334EEE9398DD}" dt="2026-02-05T14:22:13.266" v="42" actId="1076"/>
          <ac:spMkLst>
            <pc:docMk/>
            <pc:sldMk cId="2379906020" sldId="262"/>
            <ac:spMk id="5" creationId="{778695EA-6548-6F24-CD48-A79C49A7FCC4}"/>
          </ac:spMkLst>
        </pc:spChg>
        <pc:spChg chg="add mod">
          <ac:chgData name="Paula Soto Cornejo" userId="9056df9e-de8d-4148-8fad-9ba004cb232b" providerId="ADAL" clId="{FD2AB858-CBB6-5A29-961F-334EEE9398DD}" dt="2026-02-05T14:22:15.394" v="43" actId="1076"/>
          <ac:spMkLst>
            <pc:docMk/>
            <pc:sldMk cId="2379906020" sldId="262"/>
            <ac:spMk id="6" creationId="{BA4F2F3C-CA4B-CA78-25E6-9C975F681D8D}"/>
          </ac:spMkLst>
        </pc:spChg>
        <pc:spChg chg="add mod">
          <ac:chgData name="Paula Soto Cornejo" userId="9056df9e-de8d-4148-8fad-9ba004cb232b" providerId="ADAL" clId="{FD2AB858-CBB6-5A29-961F-334EEE9398DD}" dt="2026-02-05T14:22:11.196" v="41" actId="1076"/>
          <ac:spMkLst>
            <pc:docMk/>
            <pc:sldMk cId="2379906020" sldId="262"/>
            <ac:spMk id="7" creationId="{E52B54D9-2D7C-575E-C5CF-D2F9CCAE8860}"/>
          </ac:spMkLst>
        </pc:spChg>
        <pc:spChg chg="add del mod">
          <ac:chgData name="Paula Soto Cornejo" userId="9056df9e-de8d-4148-8fad-9ba004cb232b" providerId="ADAL" clId="{FD2AB858-CBB6-5A29-961F-334EEE9398DD}" dt="2026-02-05T14:22:36.097" v="70" actId="478"/>
          <ac:spMkLst>
            <pc:docMk/>
            <pc:sldMk cId="2379906020" sldId="262"/>
            <ac:spMk id="8" creationId="{5C4ED89E-517B-F73B-0FC7-74876B223FC9}"/>
          </ac:spMkLst>
        </pc:spChg>
        <pc:spChg chg="add mod">
          <ac:chgData name="Paula Soto Cornejo" userId="9056df9e-de8d-4148-8fad-9ba004cb232b" providerId="ADAL" clId="{FD2AB858-CBB6-5A29-961F-334EEE9398DD}" dt="2026-02-05T14:22:39.076" v="71" actId="1076"/>
          <ac:spMkLst>
            <pc:docMk/>
            <pc:sldMk cId="2379906020" sldId="262"/>
            <ac:spMk id="9" creationId="{625F0463-4F42-DE4C-21D3-BA55D859EEA3}"/>
          </ac:spMkLst>
        </pc:spChg>
        <pc:picChg chg="add mod">
          <ac:chgData name="Paula Soto Cornejo" userId="9056df9e-de8d-4148-8fad-9ba004cb232b" providerId="ADAL" clId="{FD2AB858-CBB6-5A29-961F-334EEE9398DD}" dt="2026-02-05T14:22:05.042" v="39" actId="1076"/>
          <ac:picMkLst>
            <pc:docMk/>
            <pc:sldMk cId="2379906020" sldId="262"/>
            <ac:picMk id="3" creationId="{1433A421-7327-8E34-1E3E-715B94865816}"/>
          </ac:picMkLst>
        </pc:picChg>
      </pc:sldChg>
      <pc:sldChg chg="new add del">
        <pc:chgData name="Paula Soto Cornejo" userId="9056df9e-de8d-4148-8fad-9ba004cb232b" providerId="ADAL" clId="{FD2AB858-CBB6-5A29-961F-334EEE9398DD}" dt="2026-02-05T13:20:52.250" v="16" actId="680"/>
        <pc:sldMkLst>
          <pc:docMk/>
          <pc:sldMk cId="1435974618" sldId="263"/>
        </pc:sldMkLst>
      </pc:sldChg>
      <pc:sldChg chg="new del">
        <pc:chgData name="Paula Soto Cornejo" userId="9056df9e-de8d-4148-8fad-9ba004cb232b" providerId="ADAL" clId="{FD2AB858-CBB6-5A29-961F-334EEE9398DD}" dt="2026-02-05T14:18:39.959" v="30" actId="680"/>
        <pc:sldMkLst>
          <pc:docMk/>
          <pc:sldMk cId="2124221151" sldId="263"/>
        </pc:sldMkLst>
      </pc:sldChg>
      <pc:sldMasterChg chg="modSldLayout">
        <pc:chgData name="Paula Soto Cornejo" userId="9056df9e-de8d-4148-8fad-9ba004cb232b" providerId="ADAL" clId="{FD2AB858-CBB6-5A29-961F-334EEE9398DD}" dt="2026-02-05T13:18:44.133" v="1" actId="478"/>
        <pc:sldMasterMkLst>
          <pc:docMk/>
          <pc:sldMasterMk cId="0" sldId="2147483660"/>
        </pc:sldMasterMkLst>
        <pc:sldLayoutChg chg="delSp mod">
          <pc:chgData name="Paula Soto Cornejo" userId="9056df9e-de8d-4148-8fad-9ba004cb232b" providerId="ADAL" clId="{FD2AB858-CBB6-5A29-961F-334EEE9398DD}" dt="2026-02-05T13:18:44.133" v="1" actId="478"/>
          <pc:sldLayoutMkLst>
            <pc:docMk/>
            <pc:sldMasterMk cId="0" sldId="2147483660"/>
            <pc:sldLayoutMk cId="833318176" sldId="2147483671"/>
          </pc:sldLayoutMkLst>
          <pc:picChg chg="del">
            <ac:chgData name="Paula Soto Cornejo" userId="9056df9e-de8d-4148-8fad-9ba004cb232b" providerId="ADAL" clId="{FD2AB858-CBB6-5A29-961F-334EEE9398DD}" dt="2026-02-05T13:18:44.133" v="1" actId="478"/>
            <ac:picMkLst>
              <pc:docMk/>
              <pc:sldMasterMk cId="0" sldId="2147483660"/>
              <pc:sldLayoutMk cId="833318176" sldId="2147483671"/>
              <ac:picMk id="3" creationId="{689E6D6D-F984-4F4F-AF4C-70D256562249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C839BD5C-2EBB-DD40-A97D-A152203CC2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5B5100F-98CB-054F-93AE-D98E64C7AE1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B3B8D54-9F31-CE41-9436-EAD3C7B2320F}" type="datetimeFigureOut">
              <a:rPr lang="es-CL"/>
              <a:pPr>
                <a:defRPr/>
              </a:pPr>
              <a:t>05-02-26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B588686-AE53-6442-B4F4-BE5452F26F8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060735F-8C98-D641-8FA4-CBD18D3FC53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6A650E7-3D78-054A-90F7-2AC4890E2D74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4701883-895B-43A5-B40E-3B1E1CE1FB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1"/>
            <a:ext cx="10393680" cy="129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50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09E92AE6-B354-41E3-B830-38E6714918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16073"/>
            <a:ext cx="10367963" cy="12959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354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4693CD22-3728-C647-9C9D-AC4F879D142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367963" cy="8128000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755555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3318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4877DA5-13CD-674B-BC3C-3A06022329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12788" y="692150"/>
            <a:ext cx="8942387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L"/>
              <a:t>Haga clic para modificar el estilo de título del patrón</a:t>
            </a:r>
            <a:endParaRPr lang="en-US" altLang="es-CL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B9FBB90-CAF2-3F41-B70E-393A4BA4CB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12788" y="3459163"/>
            <a:ext cx="8942387" cy="824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L"/>
              <a:t>Editar los estilos de texto del patrón
Segundo nivel
Tercer nivel
Cuarto nivel
Quinto nivel</a:t>
            </a:r>
            <a:endParaRPr lang="en-US" altLang="es-C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493EF4-4594-B64B-8EC8-80FEA12554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12788" y="12041188"/>
            <a:ext cx="2332037" cy="692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6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B0128AD-E96C-0443-ACC4-A6585FBFCFDC}" type="datetimeFigureOut">
              <a:rPr lang="es-CL"/>
              <a:pPr>
                <a:defRPr/>
              </a:pPr>
              <a:t>05-02-26</a:t>
            </a:fld>
            <a:endParaRPr lang="es-C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2037B3-675E-A947-ABCC-8F9EB583F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33763" y="12041188"/>
            <a:ext cx="3500437" cy="692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36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433DD7-E1E0-D44E-85C2-A019346258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23138" y="12041188"/>
            <a:ext cx="2332037" cy="692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6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00A1694-4D30-7F4F-9A33-C047394F17C0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  <p:sldLayoutId id="2147483670" r:id="rId3"/>
    <p:sldLayoutId id="2147483671" r:id="rId4"/>
  </p:sldLayoutIdLst>
  <p:txStyles>
    <p:titleStyle>
      <a:lvl1pPr algn="l" defTabSz="10366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0366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anose="020F0302020204030204" pitchFamily="34" charset="0"/>
        </a:defRPr>
      </a:lvl2pPr>
      <a:lvl3pPr algn="l" defTabSz="10366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anose="020F0302020204030204" pitchFamily="34" charset="0"/>
        </a:defRPr>
      </a:lvl3pPr>
      <a:lvl4pPr algn="l" defTabSz="10366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anose="020F0302020204030204" pitchFamily="34" charset="0"/>
        </a:defRPr>
      </a:lvl4pPr>
      <a:lvl5pPr algn="l" defTabSz="10366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0366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0366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0366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03663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58763" indent="-258763" algn="l" defTabSz="1036638" rtl="0" eaLnBrk="1" fontAlgn="base" hangingPunct="1">
        <a:lnSpc>
          <a:spcPct val="90000"/>
        </a:lnSpc>
        <a:spcBef>
          <a:spcPts val="1138"/>
        </a:spcBef>
        <a:spcAft>
          <a:spcPct val="0"/>
        </a:spcAft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76288" indent="-258763" algn="l" defTabSz="1036638" rtl="0" eaLnBrk="1" fontAlgn="base" hangingPunct="1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95400" indent="-258763" algn="l" defTabSz="1036638" rtl="0" eaLnBrk="1" fontAlgn="base" hangingPunct="1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812925" indent="-258763" algn="l" defTabSz="1036638" rtl="0" eaLnBrk="1" fontAlgn="base" hangingPunct="1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332038" indent="-258763" algn="l" defTabSz="1036638" rtl="0" eaLnBrk="1" fontAlgn="base" hangingPunct="1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851230" indent="-259204" algn="l" defTabSz="1036811" rtl="0" eaLnBrk="1" latinLnBrk="0" hangingPunct="1">
        <a:lnSpc>
          <a:spcPct val="90000"/>
        </a:lnSpc>
        <a:spcBef>
          <a:spcPts val="566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369636" indent="-259204" algn="l" defTabSz="1036811" rtl="0" eaLnBrk="1" latinLnBrk="0" hangingPunct="1">
        <a:lnSpc>
          <a:spcPct val="90000"/>
        </a:lnSpc>
        <a:spcBef>
          <a:spcPts val="566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888041" indent="-259204" algn="l" defTabSz="1036811" rtl="0" eaLnBrk="1" latinLnBrk="0" hangingPunct="1">
        <a:lnSpc>
          <a:spcPct val="90000"/>
        </a:lnSpc>
        <a:spcBef>
          <a:spcPts val="566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406446" indent="-259204" algn="l" defTabSz="1036811" rtl="0" eaLnBrk="1" latinLnBrk="0" hangingPunct="1">
        <a:lnSpc>
          <a:spcPct val="90000"/>
        </a:lnSpc>
        <a:spcBef>
          <a:spcPts val="566"/>
        </a:spcBef>
        <a:buFont typeface="Arial" panose="020B0604020202020204" pitchFamily="34" charset="0"/>
        <a:buChar char="•"/>
        <a:defRPr sz="20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811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1pPr>
      <a:lvl2pPr marL="518405" algn="l" defTabSz="1036811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1036811" algn="l" defTabSz="1036811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3pPr>
      <a:lvl4pPr marL="1555216" algn="l" defTabSz="1036811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4pPr>
      <a:lvl5pPr marL="2073621" algn="l" defTabSz="1036811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5pPr>
      <a:lvl6pPr marL="2592027" algn="l" defTabSz="1036811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110432" algn="l" defTabSz="1036811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628839" algn="l" defTabSz="1036811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147245" algn="l" defTabSz="1036811" rtl="0" eaLnBrk="1" latinLnBrk="0" hangingPunct="1">
        <a:defRPr sz="20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ángulo 9">
            <a:extLst>
              <a:ext uri="{FF2B5EF4-FFF2-40B4-BE49-F238E27FC236}">
                <a16:creationId xmlns:a16="http://schemas.microsoft.com/office/drawing/2014/main" id="{DE15118C-42D5-8F47-87FA-F6FDB4391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" y="2718307"/>
            <a:ext cx="65341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CL" altLang="es-CL" sz="5400" b="1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TÍTULO DE LA ACTIVIDAD </a:t>
            </a:r>
            <a:endParaRPr lang="es-CL" altLang="es-CL" sz="5400" i="1" dirty="0">
              <a:solidFill>
                <a:schemeClr val="bg1"/>
              </a:solidFill>
              <a:latin typeface="gobCL" pitchFamily="2" charset="77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E0000D43-C58A-834C-81D5-BE383CDC899B}"/>
              </a:ext>
            </a:extLst>
          </p:cNvPr>
          <p:cNvSpPr txBox="1"/>
          <p:nvPr/>
        </p:nvSpPr>
        <p:spPr>
          <a:xfrm>
            <a:off x="571500" y="4639373"/>
            <a:ext cx="68770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Lorem ipsum dolor sit amet, consectetuer adipiscing elit, sed diam nonummy nibh euismodLorem ipsum dolor sit amet, consectetuer</a:t>
            </a:r>
          </a:p>
        </p:txBody>
      </p:sp>
      <p:sp>
        <p:nvSpPr>
          <p:cNvPr id="8" name="CuadroTexto 16">
            <a:extLst>
              <a:ext uri="{FF2B5EF4-FFF2-40B4-BE49-F238E27FC236}">
                <a16:creationId xmlns:a16="http://schemas.microsoft.com/office/drawing/2014/main" id="{2AC8738D-18AA-CA46-9642-0F65C1A997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8140285"/>
            <a:ext cx="3848101" cy="6489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216000" tIns="108000" rIns="216000" bIns="108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CL" altLang="es-CL" sz="2800" b="1" dirty="0" err="1">
                <a:solidFill>
                  <a:schemeClr val="bg1"/>
                </a:solidFill>
                <a:latin typeface="GOBCL-HEAVY" pitchFamily="2" charset="77"/>
                <a:ea typeface="Verdana" panose="020B0604030504040204" pitchFamily="34" charset="0"/>
                <a:cs typeface="Verdana" panose="020B0604030504040204" pitchFamily="34" charset="0"/>
              </a:rPr>
              <a:t>puntos.cultura.gob.cl</a:t>
            </a:r>
            <a:endParaRPr lang="es-CL" altLang="es-CL" sz="2800" b="1" dirty="0">
              <a:solidFill>
                <a:schemeClr val="bg1"/>
              </a:solidFill>
              <a:latin typeface="GOBCL-HEAVY" pitchFamily="2" charset="77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31682D6-F3BF-43D8-22F8-DFC379CBED2D}"/>
              </a:ext>
            </a:extLst>
          </p:cNvPr>
          <p:cNvSpPr txBox="1"/>
          <p:nvPr/>
        </p:nvSpPr>
        <p:spPr>
          <a:xfrm>
            <a:off x="571500" y="2089902"/>
            <a:ext cx="6877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Etiqueta de la actividad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477BF1E-EA32-0598-53B9-FE66B72569EA}"/>
              </a:ext>
            </a:extLst>
          </p:cNvPr>
          <p:cNvSpPr txBox="1"/>
          <p:nvPr/>
        </p:nvSpPr>
        <p:spPr>
          <a:xfrm>
            <a:off x="571500" y="6897660"/>
            <a:ext cx="6877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b="1" dirty="0">
                <a:solidFill>
                  <a:schemeClr val="bg1"/>
                </a:solidFill>
                <a:latin typeface="GOBCL-HEAVY" pitchFamily="2" charset="77"/>
                <a:ea typeface="Verdana" panose="020B0604030504040204" pitchFamily="34" charset="0"/>
                <a:cs typeface="Verdana" panose="020B0604030504040204" pitchFamily="34" charset="0"/>
              </a:rPr>
              <a:t>Fecha o dato relevante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772C7040-197D-1E7A-8582-E017F4DDC3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433A421-7327-8E34-1E3E-715B948658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6073"/>
            <a:ext cx="10367963" cy="12959954"/>
          </a:xfrm>
          <a:prstGeom prst="rect">
            <a:avLst/>
          </a:prstGeom>
        </p:spPr>
      </p:pic>
      <p:sp>
        <p:nvSpPr>
          <p:cNvPr id="5" name="Rectángulo 9">
            <a:extLst>
              <a:ext uri="{FF2B5EF4-FFF2-40B4-BE49-F238E27FC236}">
                <a16:creationId xmlns:a16="http://schemas.microsoft.com/office/drawing/2014/main" id="{778695EA-6548-6F24-CD48-A79C49A7FC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" y="6892489"/>
            <a:ext cx="65341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CL" altLang="es-CL" sz="5400" b="1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TÍTULO DE LA ACTIVIDAD </a:t>
            </a:r>
            <a:endParaRPr lang="es-CL" altLang="es-CL" sz="5400" i="1" dirty="0">
              <a:solidFill>
                <a:schemeClr val="bg1"/>
              </a:solidFill>
              <a:latin typeface="gobCL" pitchFamily="2" charset="77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A4F2F3C-CA4B-CA78-25E6-9C975F681D8D}"/>
              </a:ext>
            </a:extLst>
          </p:cNvPr>
          <p:cNvSpPr txBox="1"/>
          <p:nvPr/>
        </p:nvSpPr>
        <p:spPr>
          <a:xfrm>
            <a:off x="571500" y="8695538"/>
            <a:ext cx="68770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Lorem ipsum dolor sit amet, consectetuer adipiscing elit, sed diam nonummy nibh euismodLorem ipsum dolor sit amet, consectetuer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52B54D9-2D7C-575E-C5CF-D2F9CCAE8860}"/>
              </a:ext>
            </a:extLst>
          </p:cNvPr>
          <p:cNvSpPr txBox="1"/>
          <p:nvPr/>
        </p:nvSpPr>
        <p:spPr>
          <a:xfrm>
            <a:off x="571500" y="6264084"/>
            <a:ext cx="6877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>
                <a:solidFill>
                  <a:schemeClr val="bg1"/>
                </a:solidFill>
                <a:latin typeface="gobCL" pitchFamily="2" charset="77"/>
                <a:ea typeface="Verdana" panose="020B0604030504040204" pitchFamily="34" charset="0"/>
                <a:cs typeface="Verdana" panose="020B0604030504040204" pitchFamily="34" charset="0"/>
              </a:rPr>
              <a:t>Etiqueta de la actividad</a:t>
            </a:r>
          </a:p>
        </p:txBody>
      </p:sp>
      <p:sp>
        <p:nvSpPr>
          <p:cNvPr id="9" name="CuadroTexto 16">
            <a:extLst>
              <a:ext uri="{FF2B5EF4-FFF2-40B4-BE49-F238E27FC236}">
                <a16:creationId xmlns:a16="http://schemas.microsoft.com/office/drawing/2014/main" id="{625F0463-4F42-DE4C-21D3-BA55D859E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10754459"/>
            <a:ext cx="4038600" cy="6489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216000" tIns="108000" rIns="216000" bIns="108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s-CL" altLang="es-CL" sz="2800" b="1" dirty="0">
                <a:solidFill>
                  <a:schemeClr val="bg1"/>
                </a:solidFill>
                <a:latin typeface="GOBCL-HEAVY" pitchFamily="2" charset="77"/>
                <a:ea typeface="Verdana" panose="020B0604030504040204" pitchFamily="34" charset="0"/>
                <a:cs typeface="Verdana" panose="020B0604030504040204" pitchFamily="34" charset="0"/>
              </a:rPr>
              <a:t>Fecha o dato relevante</a:t>
            </a:r>
          </a:p>
        </p:txBody>
      </p:sp>
    </p:spTree>
    <p:extLst>
      <p:ext uri="{BB962C8B-B14F-4D97-AF65-F5344CB8AC3E}">
        <p14:creationId xmlns:p14="http://schemas.microsoft.com/office/powerpoint/2010/main" val="2379906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DF487F2-21B6-427F-AB7F-2B2EC33C01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781" y="4987396"/>
            <a:ext cx="7772400" cy="3017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5060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302666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22169"/>
      </a:accent1>
      <a:accent2>
        <a:srgbClr val="8C8FFC"/>
      </a:accent2>
      <a:accent3>
        <a:srgbClr val="FC6E51"/>
      </a:accent3>
      <a:accent4>
        <a:srgbClr val="6BCCD6"/>
      </a:accent4>
      <a:accent5>
        <a:srgbClr val="F5DB36"/>
      </a:accent5>
      <a:accent6>
        <a:srgbClr val="F226A3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NÉRICO_CON FOTO" id="{3F3EB70A-D8B3-EB4E-A18A-E95BAF9AD63A}" vid="{01E2F017-5831-C94D-A5FA-07149D429072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de Office</Template>
  <TotalTime>246</TotalTime>
  <Words>73</Words>
  <Application>Microsoft Macintosh PowerPoint</Application>
  <PresentationFormat>Personalizado</PresentationFormat>
  <Paragraphs>9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gobCL</vt:lpstr>
      <vt:lpstr>GOBCL-HEAVY</vt:lpstr>
      <vt:lpstr>Tema de Office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Omar Luengo</dc:creator>
  <cp:lastModifiedBy>Paula Soto Cornejo</cp:lastModifiedBy>
  <cp:revision>13</cp:revision>
  <dcterms:created xsi:type="dcterms:W3CDTF">2025-03-04T19:22:11Z</dcterms:created>
  <dcterms:modified xsi:type="dcterms:W3CDTF">2026-02-05T14:22:42Z</dcterms:modified>
</cp:coreProperties>
</file>