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63" r:id="rId2"/>
    <p:sldId id="256" r:id="rId3"/>
    <p:sldId id="260" r:id="rId4"/>
    <p:sldId id="257" r:id="rId5"/>
    <p:sldId id="264" r:id="rId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FDB59"/>
    <a:srgbClr val="888CFF"/>
    <a:srgbClr val="195664"/>
    <a:srgbClr val="FDC378"/>
    <a:srgbClr val="32256A"/>
    <a:srgbClr val="E7EDEF"/>
    <a:srgbClr val="E7F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A83739-6C65-F747-8338-DDFF4693B187}" v="9" dt="2026-02-04T18:32:58.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6"/>
    <p:restoredTop sz="94645"/>
  </p:normalViewPr>
  <p:slideViewPr>
    <p:cSldViewPr snapToGrid="0" snapToObjects="1">
      <p:cViewPr varScale="1">
        <p:scale>
          <a:sx n="139" d="100"/>
          <a:sy n="139" d="100"/>
        </p:scale>
        <p:origin x="200" y="464"/>
      </p:cViewPr>
      <p:guideLst/>
    </p:cSldViewPr>
  </p:slideViewPr>
  <p:notesTextViewPr>
    <p:cViewPr>
      <p:scale>
        <a:sx n="1" d="1"/>
        <a:sy n="1" d="1"/>
      </p:scale>
      <p:origin x="0" y="0"/>
    </p:cViewPr>
  </p:notesTextViewPr>
  <p:notesViewPr>
    <p:cSldViewPr snapToGrid="0" snapToObjects="1">
      <p:cViewPr varScale="1">
        <p:scale>
          <a:sx n="68" d="100"/>
          <a:sy n="68" d="100"/>
        </p:scale>
        <p:origin x="3680"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Soto Cornejo" userId="9056df9e-de8d-4148-8fad-9ba004cb232b" providerId="ADAL" clId="{FD2AB858-CBB6-5A29-961F-334EEE9398DD}"/>
    <pc:docChg chg="custSel addSld delSld modSld modMainMaster">
      <pc:chgData name="Paula Soto Cornejo" userId="9056df9e-de8d-4148-8fad-9ba004cb232b" providerId="ADAL" clId="{FD2AB858-CBB6-5A29-961F-334EEE9398DD}" dt="2026-02-04T18:32:58.449" v="27" actId="465"/>
      <pc:docMkLst>
        <pc:docMk/>
      </pc:docMkLst>
      <pc:sldChg chg="del">
        <pc:chgData name="Paula Soto Cornejo" userId="9056df9e-de8d-4148-8fad-9ba004cb232b" providerId="ADAL" clId="{FD2AB858-CBB6-5A29-961F-334EEE9398DD}" dt="2026-02-04T18:31:59.927" v="17" actId="2696"/>
        <pc:sldMkLst>
          <pc:docMk/>
          <pc:sldMk cId="3278642312" sldId="259"/>
        </pc:sldMkLst>
      </pc:sldChg>
      <pc:sldChg chg="addSp modSp new mod">
        <pc:chgData name="Paula Soto Cornejo" userId="9056df9e-de8d-4148-8fad-9ba004cb232b" providerId="ADAL" clId="{FD2AB858-CBB6-5A29-961F-334EEE9398DD}" dt="2026-02-04T18:32:58.449" v="27" actId="465"/>
        <pc:sldMkLst>
          <pc:docMk/>
          <pc:sldMk cId="3224232112" sldId="264"/>
        </pc:sldMkLst>
        <pc:picChg chg="add mod">
          <ac:chgData name="Paula Soto Cornejo" userId="9056df9e-de8d-4148-8fad-9ba004cb232b" providerId="ADAL" clId="{FD2AB858-CBB6-5A29-961F-334EEE9398DD}" dt="2026-02-04T18:32:58.449" v="27" actId="465"/>
          <ac:picMkLst>
            <pc:docMk/>
            <pc:sldMk cId="3224232112" sldId="264"/>
            <ac:picMk id="3" creationId="{062005BF-FC19-F0D9-1B7C-EFED806BB29A}"/>
          </ac:picMkLst>
        </pc:picChg>
      </pc:sldChg>
      <pc:sldMasterChg chg="modSldLayout">
        <pc:chgData name="Paula Soto Cornejo" userId="9056df9e-de8d-4148-8fad-9ba004cb232b" providerId="ADAL" clId="{FD2AB858-CBB6-5A29-961F-334EEE9398DD}" dt="2026-02-04T18:31:30.702" v="15" actId="14100"/>
        <pc:sldMasterMkLst>
          <pc:docMk/>
          <pc:sldMasterMk cId="1003528447" sldId="2147483648"/>
        </pc:sldMasterMkLst>
        <pc:sldLayoutChg chg="addSp delSp modSp mod">
          <pc:chgData name="Paula Soto Cornejo" userId="9056df9e-de8d-4148-8fad-9ba004cb232b" providerId="ADAL" clId="{FD2AB858-CBB6-5A29-961F-334EEE9398DD}" dt="2026-02-04T18:31:00.251" v="9" actId="14100"/>
          <pc:sldLayoutMkLst>
            <pc:docMk/>
            <pc:sldMasterMk cId="1003528447" sldId="2147483648"/>
            <pc:sldLayoutMk cId="941890045" sldId="2147483649"/>
          </pc:sldLayoutMkLst>
          <pc:picChg chg="add mod">
            <ac:chgData name="Paula Soto Cornejo" userId="9056df9e-de8d-4148-8fad-9ba004cb232b" providerId="ADAL" clId="{FD2AB858-CBB6-5A29-961F-334EEE9398DD}" dt="2026-02-04T18:31:00.251" v="9" actId="14100"/>
            <ac:picMkLst>
              <pc:docMk/>
              <pc:sldMasterMk cId="1003528447" sldId="2147483648"/>
              <pc:sldLayoutMk cId="941890045" sldId="2147483649"/>
              <ac:picMk id="3" creationId="{264D61AE-4D5F-5997-D8A5-85D2DBB7BDBB}"/>
            </ac:picMkLst>
          </pc:picChg>
          <pc:picChg chg="del">
            <ac:chgData name="Paula Soto Cornejo" userId="9056df9e-de8d-4148-8fad-9ba004cb232b" providerId="ADAL" clId="{FD2AB858-CBB6-5A29-961F-334EEE9398DD}" dt="2026-02-04T18:30:54.783" v="7" actId="478"/>
            <ac:picMkLst>
              <pc:docMk/>
              <pc:sldMasterMk cId="1003528447" sldId="2147483648"/>
              <pc:sldLayoutMk cId="941890045" sldId="2147483649"/>
              <ac:picMk id="8" creationId="{2EB9A747-2FBA-F612-FCDD-98212B17EBF0}"/>
            </ac:picMkLst>
          </pc:picChg>
        </pc:sldLayoutChg>
        <pc:sldLayoutChg chg="addSp delSp modSp mod">
          <pc:chgData name="Paula Soto Cornejo" userId="9056df9e-de8d-4148-8fad-9ba004cb232b" providerId="ADAL" clId="{FD2AB858-CBB6-5A29-961F-334EEE9398DD}" dt="2026-02-04T18:31:20.167" v="12" actId="14100"/>
          <pc:sldLayoutMkLst>
            <pc:docMk/>
            <pc:sldMasterMk cId="1003528447" sldId="2147483648"/>
            <pc:sldLayoutMk cId="732374518" sldId="2147483650"/>
          </pc:sldLayoutMkLst>
          <pc:picChg chg="add mod">
            <ac:chgData name="Paula Soto Cornejo" userId="9056df9e-de8d-4148-8fad-9ba004cb232b" providerId="ADAL" clId="{FD2AB858-CBB6-5A29-961F-334EEE9398DD}" dt="2026-02-04T18:31:20.167" v="12" actId="14100"/>
            <ac:picMkLst>
              <pc:docMk/>
              <pc:sldMasterMk cId="1003528447" sldId="2147483648"/>
              <pc:sldLayoutMk cId="732374518" sldId="2147483650"/>
              <ac:picMk id="3" creationId="{45F58E6D-CCA6-E87F-7E1D-379ABA897201}"/>
            </ac:picMkLst>
          </pc:picChg>
          <pc:picChg chg="del">
            <ac:chgData name="Paula Soto Cornejo" userId="9056df9e-de8d-4148-8fad-9ba004cb232b" providerId="ADAL" clId="{FD2AB858-CBB6-5A29-961F-334EEE9398DD}" dt="2026-02-04T18:31:04.120" v="10" actId="478"/>
            <ac:picMkLst>
              <pc:docMk/>
              <pc:sldMasterMk cId="1003528447" sldId="2147483648"/>
              <pc:sldLayoutMk cId="732374518" sldId="2147483650"/>
              <ac:picMk id="6" creationId="{B0BC4556-546D-8367-095F-5D7426471220}"/>
            </ac:picMkLst>
          </pc:picChg>
        </pc:sldLayoutChg>
        <pc:sldLayoutChg chg="addSp delSp modSp mod">
          <pc:chgData name="Paula Soto Cornejo" userId="9056df9e-de8d-4148-8fad-9ba004cb232b" providerId="ADAL" clId="{FD2AB858-CBB6-5A29-961F-334EEE9398DD}" dt="2026-02-04T18:30:37.696" v="3" actId="14100"/>
          <pc:sldLayoutMkLst>
            <pc:docMk/>
            <pc:sldMasterMk cId="1003528447" sldId="2147483648"/>
            <pc:sldLayoutMk cId="2769364433" sldId="2147483651"/>
          </pc:sldLayoutMkLst>
          <pc:picChg chg="add mod">
            <ac:chgData name="Paula Soto Cornejo" userId="9056df9e-de8d-4148-8fad-9ba004cb232b" providerId="ADAL" clId="{FD2AB858-CBB6-5A29-961F-334EEE9398DD}" dt="2026-02-04T18:30:37.696" v="3" actId="14100"/>
            <ac:picMkLst>
              <pc:docMk/>
              <pc:sldMasterMk cId="1003528447" sldId="2147483648"/>
              <pc:sldLayoutMk cId="2769364433" sldId="2147483651"/>
              <ac:picMk id="3" creationId="{8FA9C391-71E7-B16D-23C6-0AD6242B8703}"/>
            </ac:picMkLst>
          </pc:picChg>
          <pc:picChg chg="del mod">
            <ac:chgData name="Paula Soto Cornejo" userId="9056df9e-de8d-4148-8fad-9ba004cb232b" providerId="ADAL" clId="{FD2AB858-CBB6-5A29-961F-334EEE9398DD}" dt="2026-02-04T18:30:31.427" v="1" actId="478"/>
            <ac:picMkLst>
              <pc:docMk/>
              <pc:sldMasterMk cId="1003528447" sldId="2147483648"/>
              <pc:sldLayoutMk cId="2769364433" sldId="2147483651"/>
              <ac:picMk id="6" creationId="{3D1F547F-B401-D864-817C-1BB5DCF03A13}"/>
            </ac:picMkLst>
          </pc:picChg>
        </pc:sldLayoutChg>
        <pc:sldLayoutChg chg="addSp delSp modSp mod">
          <pc:chgData name="Paula Soto Cornejo" userId="9056df9e-de8d-4148-8fad-9ba004cb232b" providerId="ADAL" clId="{FD2AB858-CBB6-5A29-961F-334EEE9398DD}" dt="2026-02-04T18:31:30.702" v="15" actId="14100"/>
          <pc:sldLayoutMkLst>
            <pc:docMk/>
            <pc:sldMasterMk cId="1003528447" sldId="2147483648"/>
            <pc:sldLayoutMk cId="3456601339" sldId="2147483652"/>
          </pc:sldLayoutMkLst>
          <pc:picChg chg="add mod">
            <ac:chgData name="Paula Soto Cornejo" userId="9056df9e-de8d-4148-8fad-9ba004cb232b" providerId="ADAL" clId="{FD2AB858-CBB6-5A29-961F-334EEE9398DD}" dt="2026-02-04T18:31:30.702" v="15" actId="14100"/>
            <ac:picMkLst>
              <pc:docMk/>
              <pc:sldMasterMk cId="1003528447" sldId="2147483648"/>
              <pc:sldLayoutMk cId="3456601339" sldId="2147483652"/>
              <ac:picMk id="3" creationId="{F515AD50-EF35-7822-DE6C-6D5110E910E0}"/>
            </ac:picMkLst>
          </pc:picChg>
          <pc:picChg chg="del">
            <ac:chgData name="Paula Soto Cornejo" userId="9056df9e-de8d-4148-8fad-9ba004cb232b" providerId="ADAL" clId="{FD2AB858-CBB6-5A29-961F-334EEE9398DD}" dt="2026-02-04T18:31:22.570" v="13" actId="478"/>
            <ac:picMkLst>
              <pc:docMk/>
              <pc:sldMasterMk cId="1003528447" sldId="2147483648"/>
              <pc:sldLayoutMk cId="3456601339" sldId="2147483652"/>
              <ac:picMk id="5" creationId="{55BCCEDC-77CC-5A8D-89FE-0425A600182B}"/>
            </ac:picMkLst>
          </pc:picChg>
        </pc:sldLayoutChg>
        <pc:sldLayoutChg chg="addSp delSp modSp mod">
          <pc:chgData name="Paula Soto Cornejo" userId="9056df9e-de8d-4148-8fad-9ba004cb232b" providerId="ADAL" clId="{FD2AB858-CBB6-5A29-961F-334EEE9398DD}" dt="2026-02-04T18:30:48.503" v="6" actId="14100"/>
          <pc:sldLayoutMkLst>
            <pc:docMk/>
            <pc:sldMasterMk cId="1003528447" sldId="2147483648"/>
            <pc:sldLayoutMk cId="1348507012" sldId="2147483654"/>
          </pc:sldLayoutMkLst>
          <pc:picChg chg="add mod">
            <ac:chgData name="Paula Soto Cornejo" userId="9056df9e-de8d-4148-8fad-9ba004cb232b" providerId="ADAL" clId="{FD2AB858-CBB6-5A29-961F-334EEE9398DD}" dt="2026-02-04T18:30:48.503" v="6" actId="14100"/>
            <ac:picMkLst>
              <pc:docMk/>
              <pc:sldMasterMk cId="1003528447" sldId="2147483648"/>
              <pc:sldLayoutMk cId="1348507012" sldId="2147483654"/>
              <ac:picMk id="3" creationId="{54D95F85-9B32-1DC4-94BC-FB2F0671B198}"/>
            </ac:picMkLst>
          </pc:picChg>
          <pc:picChg chg="del">
            <ac:chgData name="Paula Soto Cornejo" userId="9056df9e-de8d-4148-8fad-9ba004cb232b" providerId="ADAL" clId="{FD2AB858-CBB6-5A29-961F-334EEE9398DD}" dt="2026-02-04T18:30:40.765" v="4" actId="478"/>
            <ac:picMkLst>
              <pc:docMk/>
              <pc:sldMasterMk cId="1003528447" sldId="2147483648"/>
              <pc:sldLayoutMk cId="1348507012" sldId="2147483654"/>
              <ac:picMk id="6" creationId="{3BA41C08-5E3C-EA04-07F7-63CF1D3CE4E7}"/>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3B15728B-9E50-EE44-9F62-045F84C52CE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a:extLst>
              <a:ext uri="{FF2B5EF4-FFF2-40B4-BE49-F238E27FC236}">
                <a16:creationId xmlns:a16="http://schemas.microsoft.com/office/drawing/2014/main" id="{3FE370D8-08CC-6F42-A2DD-3282BB36EC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BAF77A-4105-1540-B28C-E6BB649F2DD1}" type="datetimeFigureOut">
              <a:rPr lang="es-CL" smtClean="0"/>
              <a:t>04-02-26</a:t>
            </a:fld>
            <a:endParaRPr lang="es-CL"/>
          </a:p>
        </p:txBody>
      </p:sp>
      <p:sp>
        <p:nvSpPr>
          <p:cNvPr id="4" name="Marcador de pie de página 3">
            <a:extLst>
              <a:ext uri="{FF2B5EF4-FFF2-40B4-BE49-F238E27FC236}">
                <a16:creationId xmlns:a16="http://schemas.microsoft.com/office/drawing/2014/main" id="{87C4EF18-931A-8545-BC39-31DBE51A4E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5" name="Marcador de número de diapositiva 4">
            <a:extLst>
              <a:ext uri="{FF2B5EF4-FFF2-40B4-BE49-F238E27FC236}">
                <a16:creationId xmlns:a16="http://schemas.microsoft.com/office/drawing/2014/main" id="{26117916-D623-0A44-97A9-1F09786EE43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8CAD18-F00F-0E4E-AF6B-91ACCBAB95E9}" type="slidenum">
              <a:rPr lang="es-CL" smtClean="0"/>
              <a:t>‹Nº›</a:t>
            </a:fld>
            <a:endParaRPr lang="es-CL"/>
          </a:p>
        </p:txBody>
      </p:sp>
    </p:spTree>
    <p:extLst>
      <p:ext uri="{BB962C8B-B14F-4D97-AF65-F5344CB8AC3E}">
        <p14:creationId xmlns:p14="http://schemas.microsoft.com/office/powerpoint/2010/main" val="22446389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E8C70-7502-514C-A761-5ADE778091A6}" type="datetimeFigureOut">
              <a:rPr lang="es-CL" smtClean="0"/>
              <a:t>04-02-26</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s-ES"/>
              <a:t>Editar los estilos de texto del patrón
Segundo nivel
Tercer nivel
Cuarto nivel
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7DA26E-5321-9F4B-87E9-78779D31C5C6}" type="slidenum">
              <a:rPr lang="es-CL" smtClean="0"/>
              <a:t>‹Nº›</a:t>
            </a:fld>
            <a:endParaRPr lang="es-CL"/>
          </a:p>
        </p:txBody>
      </p:sp>
    </p:spTree>
    <p:extLst>
      <p:ext uri="{BB962C8B-B14F-4D97-AF65-F5344CB8AC3E}">
        <p14:creationId xmlns:p14="http://schemas.microsoft.com/office/powerpoint/2010/main" val="1342309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957DA26E-5321-9F4B-87E9-78779D31C5C6}" type="slidenum">
              <a:rPr lang="es-CL" smtClean="0"/>
              <a:t>2</a:t>
            </a:fld>
            <a:endParaRPr lang="es-CL"/>
          </a:p>
        </p:txBody>
      </p:sp>
    </p:spTree>
    <p:extLst>
      <p:ext uri="{BB962C8B-B14F-4D97-AF65-F5344CB8AC3E}">
        <p14:creationId xmlns:p14="http://schemas.microsoft.com/office/powerpoint/2010/main" val="22866022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264D61AE-4D5F-5997-D8A5-85D2DBB7BDB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41890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4D95F85-9B32-1DC4-94BC-FB2F0671B198}"/>
              </a:ext>
            </a:extLst>
          </p:cNvPr>
          <p:cNvPicPr>
            <a:picLocks noChangeAspect="1"/>
          </p:cNvPicPr>
          <p:nvPr userDrawn="1"/>
        </p:nvPicPr>
        <p:blipFill>
          <a:blip r:embed="rId2"/>
          <a:stretch>
            <a:fillRect/>
          </a:stretch>
        </p:blipFill>
        <p:spPr>
          <a:xfrm>
            <a:off x="0" y="3174"/>
            <a:ext cx="12197652" cy="6854825"/>
          </a:xfrm>
          <a:prstGeom prst="rect">
            <a:avLst/>
          </a:prstGeom>
        </p:spPr>
      </p:pic>
    </p:spTree>
    <p:extLst>
      <p:ext uri="{BB962C8B-B14F-4D97-AF65-F5344CB8AC3E}">
        <p14:creationId xmlns:p14="http://schemas.microsoft.com/office/powerpoint/2010/main" val="134850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FA9C391-71E7-B16D-23C6-0AD6242B870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69364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5F58E6D-CCA6-E87F-7E1D-379ABA897201}"/>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732374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515AD50-EF35-7822-DE6C-6D5110E910E0}"/>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566013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3528447"/>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1" r:id="rId3"/>
    <p:sldLayoutId id="2147483650" r:id="rId4"/>
    <p:sldLayoutId id="214748365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907DDB7-DC2E-AD0D-8FB4-09792FF63313}"/>
              </a:ext>
            </a:extLst>
          </p:cNvPr>
          <p:cNvSpPr txBox="1"/>
          <p:nvPr/>
        </p:nvSpPr>
        <p:spPr>
          <a:xfrm>
            <a:off x="3756286" y="2713219"/>
            <a:ext cx="4679429" cy="584775"/>
          </a:xfrm>
          <a:prstGeom prst="rect">
            <a:avLst/>
          </a:prstGeom>
          <a:noFill/>
        </p:spPr>
        <p:txBody>
          <a:bodyPr wrap="square" rtlCol="0">
            <a:spAutoFit/>
          </a:bodyPr>
          <a:lstStyle/>
          <a:p>
            <a:pPr algn="ctr"/>
            <a:r>
              <a:rPr lang="es-CL" sz="3200" b="1" dirty="0">
                <a:solidFill>
                  <a:schemeClr val="bg1"/>
                </a:solidFill>
                <a:latin typeface="gobCL" pitchFamily="2" charset="77"/>
                <a:ea typeface="Verdana" panose="020B0604030504040204" pitchFamily="34" charset="0"/>
                <a:cs typeface="Verdana" panose="020B0604030504040204" pitchFamily="34" charset="0"/>
              </a:rPr>
              <a:t>Título </a:t>
            </a:r>
            <a:r>
              <a:rPr lang="es-CL" sz="3200" b="1" dirty="0">
                <a:solidFill>
                  <a:srgbClr val="FFFFFF"/>
                </a:solidFill>
                <a:latin typeface="gobCL" pitchFamily="2" charset="77"/>
                <a:ea typeface="Verdana" panose="020B0604030504040204" pitchFamily="34" charset="0"/>
                <a:cs typeface="Verdana" panose="020B0604030504040204" pitchFamily="34" charset="0"/>
              </a:rPr>
              <a:t>de</a:t>
            </a:r>
            <a:r>
              <a:rPr lang="es-CL" sz="3200" b="1" dirty="0">
                <a:solidFill>
                  <a:schemeClr val="bg1"/>
                </a:solidFill>
                <a:latin typeface="gobCL" pitchFamily="2" charset="77"/>
                <a:ea typeface="Verdana" panose="020B0604030504040204" pitchFamily="34" charset="0"/>
                <a:cs typeface="Verdana" panose="020B0604030504040204" pitchFamily="34" charset="0"/>
              </a:rPr>
              <a:t> la Presentación</a:t>
            </a:r>
          </a:p>
        </p:txBody>
      </p:sp>
      <p:sp>
        <p:nvSpPr>
          <p:cNvPr id="3" name="CuadroTexto 2">
            <a:extLst>
              <a:ext uri="{FF2B5EF4-FFF2-40B4-BE49-F238E27FC236}">
                <a16:creationId xmlns:a16="http://schemas.microsoft.com/office/drawing/2014/main" id="{312072A0-3DE4-19B5-0866-EF77D46931D6}"/>
              </a:ext>
            </a:extLst>
          </p:cNvPr>
          <p:cNvSpPr txBox="1"/>
          <p:nvPr/>
        </p:nvSpPr>
        <p:spPr>
          <a:xfrm>
            <a:off x="3989882" y="3297994"/>
            <a:ext cx="4212236" cy="461665"/>
          </a:xfrm>
          <a:prstGeom prst="rect">
            <a:avLst/>
          </a:prstGeom>
          <a:noFill/>
        </p:spPr>
        <p:txBody>
          <a:bodyPr wrap="square" rtlCol="0">
            <a:spAutoFit/>
          </a:bodyPr>
          <a:lstStyle/>
          <a:p>
            <a:pPr algn="ctr"/>
            <a:r>
              <a:rPr lang="es-CL" sz="2400" dirty="0">
                <a:solidFill>
                  <a:schemeClr val="bg1"/>
                </a:solidFill>
                <a:latin typeface="gobCL" pitchFamily="2" charset="77"/>
                <a:ea typeface="Verdana" panose="020B0604030504040204" pitchFamily="34" charset="0"/>
                <a:cs typeface="Verdana" panose="020B0604030504040204" pitchFamily="34" charset="0"/>
              </a:rPr>
              <a:t>Subtítulo</a:t>
            </a:r>
          </a:p>
        </p:txBody>
      </p:sp>
    </p:spTree>
    <p:extLst>
      <p:ext uri="{BB962C8B-B14F-4D97-AF65-F5344CB8AC3E}">
        <p14:creationId xmlns:p14="http://schemas.microsoft.com/office/powerpoint/2010/main" val="2319033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5C65342-D7EF-C24D-A5D7-5B69BE298F5C}"/>
              </a:ext>
            </a:extLst>
          </p:cNvPr>
          <p:cNvSpPr txBox="1"/>
          <p:nvPr/>
        </p:nvSpPr>
        <p:spPr>
          <a:xfrm>
            <a:off x="3756286" y="2713219"/>
            <a:ext cx="4679429" cy="584775"/>
          </a:xfrm>
          <a:prstGeom prst="rect">
            <a:avLst/>
          </a:prstGeom>
          <a:noFill/>
        </p:spPr>
        <p:txBody>
          <a:bodyPr wrap="square" rtlCol="0">
            <a:spAutoFit/>
          </a:bodyPr>
          <a:lstStyle/>
          <a:p>
            <a:pPr algn="ctr"/>
            <a:r>
              <a:rPr lang="es-CL" sz="3200" b="1" dirty="0">
                <a:solidFill>
                  <a:schemeClr val="bg1"/>
                </a:solidFill>
                <a:latin typeface="gobCL" pitchFamily="2" charset="77"/>
                <a:ea typeface="Verdana" panose="020B0604030504040204" pitchFamily="34" charset="0"/>
                <a:cs typeface="Verdana" panose="020B0604030504040204" pitchFamily="34" charset="0"/>
              </a:rPr>
              <a:t>Título de la Presentación</a:t>
            </a:r>
          </a:p>
        </p:txBody>
      </p:sp>
      <p:sp>
        <p:nvSpPr>
          <p:cNvPr id="5" name="CuadroTexto 4">
            <a:extLst>
              <a:ext uri="{FF2B5EF4-FFF2-40B4-BE49-F238E27FC236}">
                <a16:creationId xmlns:a16="http://schemas.microsoft.com/office/drawing/2014/main" id="{2DC213A1-4C05-434A-B675-C324C7BD2A7C}"/>
              </a:ext>
            </a:extLst>
          </p:cNvPr>
          <p:cNvSpPr txBox="1"/>
          <p:nvPr/>
        </p:nvSpPr>
        <p:spPr>
          <a:xfrm>
            <a:off x="3989882" y="3297994"/>
            <a:ext cx="4212236" cy="461665"/>
          </a:xfrm>
          <a:prstGeom prst="rect">
            <a:avLst/>
          </a:prstGeom>
          <a:noFill/>
        </p:spPr>
        <p:txBody>
          <a:bodyPr wrap="square" rtlCol="0">
            <a:spAutoFit/>
          </a:bodyPr>
          <a:lstStyle/>
          <a:p>
            <a:pPr algn="ctr"/>
            <a:r>
              <a:rPr lang="es-CL" sz="2400" dirty="0">
                <a:solidFill>
                  <a:schemeClr val="bg1"/>
                </a:solidFill>
                <a:latin typeface="gobCL" pitchFamily="2" charset="77"/>
                <a:ea typeface="Verdana" panose="020B0604030504040204" pitchFamily="34" charset="0"/>
                <a:cs typeface="Verdana" panose="020B0604030504040204" pitchFamily="34" charset="0"/>
              </a:rPr>
              <a:t>Subtítulo</a:t>
            </a:r>
          </a:p>
        </p:txBody>
      </p:sp>
    </p:spTree>
    <p:extLst>
      <p:ext uri="{BB962C8B-B14F-4D97-AF65-F5344CB8AC3E}">
        <p14:creationId xmlns:p14="http://schemas.microsoft.com/office/powerpoint/2010/main" val="2992888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9F33FEC-4552-F4B7-8DED-4335BEB86CBE}"/>
              </a:ext>
            </a:extLst>
          </p:cNvPr>
          <p:cNvSpPr txBox="1"/>
          <p:nvPr/>
        </p:nvSpPr>
        <p:spPr>
          <a:xfrm>
            <a:off x="953324" y="1251697"/>
            <a:ext cx="5794948" cy="646331"/>
          </a:xfrm>
          <a:prstGeom prst="rect">
            <a:avLst/>
          </a:prstGeom>
          <a:noFill/>
        </p:spPr>
        <p:txBody>
          <a:bodyPr wrap="square" rtlCol="0">
            <a:spAutoFit/>
          </a:bodyPr>
          <a:lstStyle/>
          <a:p>
            <a:r>
              <a:rPr lang="es-CL" sz="3600" b="1" dirty="0">
                <a:solidFill>
                  <a:srgbClr val="32256A"/>
                </a:solidFill>
                <a:latin typeface="GOBCL-HEAVY" pitchFamily="2" charset="77"/>
                <a:ea typeface="Verdana" panose="020B0604030504040204" pitchFamily="34" charset="0"/>
                <a:cs typeface="Verdana" panose="020B0604030504040204" pitchFamily="34" charset="0"/>
              </a:rPr>
              <a:t>Título de la Presentación</a:t>
            </a:r>
          </a:p>
        </p:txBody>
      </p:sp>
      <p:sp>
        <p:nvSpPr>
          <p:cNvPr id="3" name="CuadroTexto 2">
            <a:extLst>
              <a:ext uri="{FF2B5EF4-FFF2-40B4-BE49-F238E27FC236}">
                <a16:creationId xmlns:a16="http://schemas.microsoft.com/office/drawing/2014/main" id="{A8FAF5ED-856A-1FC0-E869-E09A300306E3}"/>
              </a:ext>
            </a:extLst>
          </p:cNvPr>
          <p:cNvSpPr txBox="1"/>
          <p:nvPr/>
        </p:nvSpPr>
        <p:spPr>
          <a:xfrm>
            <a:off x="953324" y="1898028"/>
            <a:ext cx="4212236" cy="461665"/>
          </a:xfrm>
          <a:prstGeom prst="rect">
            <a:avLst/>
          </a:prstGeom>
          <a:noFill/>
        </p:spPr>
        <p:txBody>
          <a:bodyPr wrap="square" rtlCol="0">
            <a:spAutoFit/>
          </a:bodyPr>
          <a:lstStyle/>
          <a:p>
            <a:r>
              <a:rPr lang="es-CL" sz="2400" dirty="0">
                <a:solidFill>
                  <a:srgbClr val="32256A"/>
                </a:solidFill>
                <a:latin typeface="gobCL" pitchFamily="2" charset="77"/>
                <a:ea typeface="Verdana" panose="020B0604030504040204" pitchFamily="34" charset="0"/>
                <a:cs typeface="Verdana" panose="020B0604030504040204" pitchFamily="34" charset="0"/>
              </a:rPr>
              <a:t>Subtítulo</a:t>
            </a:r>
          </a:p>
        </p:txBody>
      </p:sp>
      <p:sp>
        <p:nvSpPr>
          <p:cNvPr id="4" name="CuadroTexto 3">
            <a:extLst>
              <a:ext uri="{FF2B5EF4-FFF2-40B4-BE49-F238E27FC236}">
                <a16:creationId xmlns:a16="http://schemas.microsoft.com/office/drawing/2014/main" id="{315F08F0-00C8-00B3-DF38-482CAF34379D}"/>
              </a:ext>
            </a:extLst>
          </p:cNvPr>
          <p:cNvSpPr txBox="1"/>
          <p:nvPr/>
        </p:nvSpPr>
        <p:spPr>
          <a:xfrm>
            <a:off x="953324" y="2759802"/>
            <a:ext cx="4044846" cy="2031325"/>
          </a:xfrm>
          <a:prstGeom prst="rect">
            <a:avLst/>
          </a:prstGeom>
          <a:noFill/>
        </p:spPr>
        <p:txBody>
          <a:bodyPr wrap="square" rtlCol="0">
            <a:spAutoFit/>
          </a:bodyPr>
          <a:lstStyle/>
          <a:p>
            <a:r>
              <a:rPr lang="es-CL" sz="1400" dirty="0">
                <a:solidFill>
                  <a:schemeClr val="tx1">
                    <a:lumMod val="65000"/>
                    <a:lumOff val="35000"/>
                  </a:schemeClr>
                </a:solidFill>
                <a:latin typeface="gobCL" pitchFamily="2" charset="77"/>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163740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81C0FF3-3865-1760-12B8-463ADDFC716B}"/>
              </a:ext>
            </a:extLst>
          </p:cNvPr>
          <p:cNvSpPr txBox="1"/>
          <p:nvPr/>
        </p:nvSpPr>
        <p:spPr>
          <a:xfrm>
            <a:off x="953324" y="1251697"/>
            <a:ext cx="5794948" cy="646331"/>
          </a:xfrm>
          <a:prstGeom prst="rect">
            <a:avLst/>
          </a:prstGeom>
          <a:noFill/>
        </p:spPr>
        <p:txBody>
          <a:bodyPr wrap="square" rtlCol="0">
            <a:spAutoFit/>
          </a:bodyPr>
          <a:lstStyle/>
          <a:p>
            <a:r>
              <a:rPr lang="es-CL" sz="3600" b="1" dirty="0">
                <a:solidFill>
                  <a:schemeClr val="bg1"/>
                </a:solidFill>
                <a:latin typeface="GOBCL-HEAVY" pitchFamily="2" charset="77"/>
                <a:ea typeface="Verdana" panose="020B0604030504040204" pitchFamily="34" charset="0"/>
                <a:cs typeface="Verdana" panose="020B0604030504040204" pitchFamily="34" charset="0"/>
              </a:rPr>
              <a:t>Título de la Presentación</a:t>
            </a:r>
          </a:p>
        </p:txBody>
      </p:sp>
      <p:sp>
        <p:nvSpPr>
          <p:cNvPr id="6" name="CuadroTexto 5">
            <a:extLst>
              <a:ext uri="{FF2B5EF4-FFF2-40B4-BE49-F238E27FC236}">
                <a16:creationId xmlns:a16="http://schemas.microsoft.com/office/drawing/2014/main" id="{A1D9393C-47DB-8F02-C95E-96291DDB8B2F}"/>
              </a:ext>
            </a:extLst>
          </p:cNvPr>
          <p:cNvSpPr txBox="1"/>
          <p:nvPr/>
        </p:nvSpPr>
        <p:spPr>
          <a:xfrm>
            <a:off x="953324" y="1898028"/>
            <a:ext cx="4212236" cy="461665"/>
          </a:xfrm>
          <a:prstGeom prst="rect">
            <a:avLst/>
          </a:prstGeom>
          <a:noFill/>
        </p:spPr>
        <p:txBody>
          <a:bodyPr wrap="square" rtlCol="0">
            <a:spAutoFit/>
          </a:bodyPr>
          <a:lstStyle/>
          <a:p>
            <a:r>
              <a:rPr lang="es-CL" sz="2400" dirty="0">
                <a:solidFill>
                  <a:schemeClr val="bg1"/>
                </a:solidFill>
                <a:latin typeface="gobCL" pitchFamily="2" charset="77"/>
                <a:ea typeface="Verdana" panose="020B0604030504040204" pitchFamily="34" charset="0"/>
                <a:cs typeface="Verdana" panose="020B0604030504040204" pitchFamily="34" charset="0"/>
              </a:rPr>
              <a:t>Subtítulo</a:t>
            </a:r>
          </a:p>
        </p:txBody>
      </p:sp>
      <p:sp>
        <p:nvSpPr>
          <p:cNvPr id="7" name="CuadroTexto 6">
            <a:extLst>
              <a:ext uri="{FF2B5EF4-FFF2-40B4-BE49-F238E27FC236}">
                <a16:creationId xmlns:a16="http://schemas.microsoft.com/office/drawing/2014/main" id="{2F811358-9BF6-C3C4-A892-C3D5FD053F7E}"/>
              </a:ext>
            </a:extLst>
          </p:cNvPr>
          <p:cNvSpPr txBox="1"/>
          <p:nvPr/>
        </p:nvSpPr>
        <p:spPr>
          <a:xfrm>
            <a:off x="953324" y="2759802"/>
            <a:ext cx="4044846" cy="2031325"/>
          </a:xfrm>
          <a:prstGeom prst="rect">
            <a:avLst/>
          </a:prstGeom>
          <a:noFill/>
        </p:spPr>
        <p:txBody>
          <a:bodyPr wrap="square" rtlCol="0">
            <a:spAutoFit/>
          </a:bodyPr>
          <a:lstStyle/>
          <a:p>
            <a:r>
              <a:rPr lang="es-CL" sz="1400" dirty="0">
                <a:solidFill>
                  <a:schemeClr val="bg1"/>
                </a:solidFill>
                <a:latin typeface="gobCL" pitchFamily="2" charset="77"/>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2980542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62005BF-FC19-F0D9-1B7C-EFED806BB29A}"/>
              </a:ext>
            </a:extLst>
          </p:cNvPr>
          <p:cNvPicPr>
            <a:picLocks noChangeAspect="1"/>
          </p:cNvPicPr>
          <p:nvPr/>
        </p:nvPicPr>
        <p:blipFill>
          <a:blip r:embed="rId2"/>
          <a:stretch>
            <a:fillRect/>
          </a:stretch>
        </p:blipFill>
        <p:spPr>
          <a:xfrm>
            <a:off x="3663696" y="2484760"/>
            <a:ext cx="4864608" cy="1888480"/>
          </a:xfrm>
          <a:prstGeom prst="rect">
            <a:avLst/>
          </a:prstGeom>
        </p:spPr>
      </p:pic>
    </p:spTree>
    <p:extLst>
      <p:ext uri="{BB962C8B-B14F-4D97-AF65-F5344CB8AC3E}">
        <p14:creationId xmlns:p14="http://schemas.microsoft.com/office/powerpoint/2010/main" val="3224232112"/>
      </p:ext>
    </p:extLst>
  </p:cSld>
  <p:clrMapOvr>
    <a:masterClrMapping/>
  </p:clrMapOvr>
</p:sld>
</file>

<file path=ppt/theme/theme1.xml><?xml version="1.0" encoding="utf-8"?>
<a:theme xmlns:a="http://schemas.openxmlformats.org/drawingml/2006/main" name="Tema de Office">
  <a:themeElements>
    <a:clrScheme name="paleta Puntos">
      <a:dk1>
        <a:srgbClr val="000000"/>
      </a:dk1>
      <a:lt1>
        <a:srgbClr val="FFFFFF"/>
      </a:lt1>
      <a:dk2>
        <a:srgbClr val="44546A"/>
      </a:dk2>
      <a:lt2>
        <a:srgbClr val="E7E6E6"/>
      </a:lt2>
      <a:accent1>
        <a:srgbClr val="302666"/>
      </a:accent1>
      <a:accent2>
        <a:srgbClr val="8C8FFC"/>
      </a:accent2>
      <a:accent3>
        <a:srgbClr val="FC6E51"/>
      </a:accent3>
      <a:accent4>
        <a:srgbClr val="F5DB36"/>
      </a:accent4>
      <a:accent5>
        <a:srgbClr val="6BCCD6"/>
      </a:accent5>
      <a:accent6>
        <a:srgbClr val="DD3EA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171</Words>
  <Application>Microsoft Macintosh PowerPoint</Application>
  <PresentationFormat>Panorámica</PresentationFormat>
  <Paragraphs>11</Paragraphs>
  <Slides>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gobCL</vt:lpstr>
      <vt:lpstr>GOBCL-HEAVY</vt:lpstr>
      <vt:lpstr>Tema de Office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Omar Luengo</dc:creator>
  <cp:lastModifiedBy>Paula Soto Cornejo</cp:lastModifiedBy>
  <cp:revision>8</cp:revision>
  <dcterms:created xsi:type="dcterms:W3CDTF">2025-01-31T15:09:44Z</dcterms:created>
  <dcterms:modified xsi:type="dcterms:W3CDTF">2026-02-04T18:33:06Z</dcterms:modified>
</cp:coreProperties>
</file>