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256A"/>
    <a:srgbClr val="0B4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E67DFA-D2D2-CF4A-881A-F37054BF1676}" v="5" dt="2026-02-04T18:33:48.5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2"/>
    <p:restoredTop sz="96327"/>
  </p:normalViewPr>
  <p:slideViewPr>
    <p:cSldViewPr snapToGrid="0">
      <p:cViewPr varScale="1">
        <p:scale>
          <a:sx n="109" d="100"/>
          <a:sy n="109" d="100"/>
        </p:scale>
        <p:origin x="21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a Soto Cornejo" userId="9056df9e-de8d-4148-8fad-9ba004cb232b" providerId="ADAL" clId="{FD2AB858-CBB6-5A29-961F-334EEE9398DD}"/>
    <pc:docChg chg="custSel modSld">
      <pc:chgData name="Paula Soto Cornejo" userId="9056df9e-de8d-4148-8fad-9ba004cb232b" providerId="ADAL" clId="{FD2AB858-CBB6-5A29-961F-334EEE9398DD}" dt="2026-02-04T18:33:58.811" v="5" actId="1076"/>
      <pc:docMkLst>
        <pc:docMk/>
      </pc:docMkLst>
      <pc:sldChg chg="addSp delSp modSp mod">
        <pc:chgData name="Paula Soto Cornejo" userId="9056df9e-de8d-4148-8fad-9ba004cb232b" providerId="ADAL" clId="{FD2AB858-CBB6-5A29-961F-334EEE9398DD}" dt="2026-02-04T18:33:58.811" v="5" actId="1076"/>
        <pc:sldMkLst>
          <pc:docMk/>
          <pc:sldMk cId="2360513612" sldId="256"/>
        </pc:sldMkLst>
        <pc:picChg chg="del">
          <ac:chgData name="Paula Soto Cornejo" userId="9056df9e-de8d-4148-8fad-9ba004cb232b" providerId="ADAL" clId="{FD2AB858-CBB6-5A29-961F-334EEE9398DD}" dt="2026-02-04T18:33:37.885" v="0" actId="478"/>
          <ac:picMkLst>
            <pc:docMk/>
            <pc:sldMk cId="2360513612" sldId="256"/>
            <ac:picMk id="4" creationId="{8575EFEB-B993-9AF9-E1C8-7A63D2740CA0}"/>
          </ac:picMkLst>
        </pc:picChg>
        <pc:picChg chg="add mod">
          <ac:chgData name="Paula Soto Cornejo" userId="9056df9e-de8d-4148-8fad-9ba004cb232b" providerId="ADAL" clId="{FD2AB858-CBB6-5A29-961F-334EEE9398DD}" dt="2026-02-04T18:33:58.811" v="5" actId="1076"/>
          <ac:picMkLst>
            <pc:docMk/>
            <pc:sldMk cId="2360513612" sldId="256"/>
            <ac:picMk id="6" creationId="{335F7D30-A3CA-C74C-4EEE-89556FBFDEE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980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0F577466-679A-0763-C87F-BF8540870A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89669" y="7586087"/>
            <a:ext cx="3079062" cy="186313"/>
          </a:xfrm>
          <a:prstGeom prst="rect">
            <a:avLst/>
          </a:prstGeom>
        </p:spPr>
      </p:pic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AB6226FC-FEB8-1546-BEE1-8268F005966F}"/>
              </a:ext>
            </a:extLst>
          </p:cNvPr>
          <p:cNvCxnSpPr>
            <a:cxnSpLocks/>
          </p:cNvCxnSpPr>
          <p:nvPr userDrawn="1"/>
        </p:nvCxnSpPr>
        <p:spPr>
          <a:xfrm>
            <a:off x="3804987" y="6083256"/>
            <a:ext cx="2492490" cy="0"/>
          </a:xfrm>
          <a:prstGeom prst="line">
            <a:avLst/>
          </a:prstGeom>
          <a:ln>
            <a:solidFill>
              <a:srgbClr val="3225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n 3">
            <a:extLst>
              <a:ext uri="{FF2B5EF4-FFF2-40B4-BE49-F238E27FC236}">
                <a16:creationId xmlns:a16="http://schemas.microsoft.com/office/drawing/2014/main" id="{15A25541-EA9E-A150-2FAE-E466F0D0C19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" y="0"/>
            <a:ext cx="10061511" cy="200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431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C2E61E43-B5F3-2F96-26C4-DD66119A9D22}"/>
              </a:ext>
            </a:extLst>
          </p:cNvPr>
          <p:cNvSpPr txBox="1"/>
          <p:nvPr/>
        </p:nvSpPr>
        <p:spPr>
          <a:xfrm>
            <a:off x="1900797" y="6132731"/>
            <a:ext cx="63008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gobCL" pitchFamily="2" charset="77"/>
              </a:rPr>
              <a:t>Nombre Seremi</a:t>
            </a:r>
          </a:p>
          <a:p>
            <a:pPr algn="ctr"/>
            <a:r>
              <a:rPr lang="es-CL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gobCL" pitchFamily="2" charset="77"/>
              </a:rPr>
              <a:t> Seremi </a:t>
            </a:r>
            <a:r>
              <a:rPr lang="es-CL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gobCL" pitchFamily="2" charset="77"/>
              </a:rPr>
              <a:t>Región</a:t>
            </a:r>
            <a:endParaRPr lang="es-CL" sz="1200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gobCL" pitchFamily="2" charset="77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ECE7808-8529-D58D-FB72-D775064CF15A}"/>
              </a:ext>
            </a:extLst>
          </p:cNvPr>
          <p:cNvSpPr txBox="1"/>
          <p:nvPr/>
        </p:nvSpPr>
        <p:spPr>
          <a:xfrm>
            <a:off x="1900798" y="3486634"/>
            <a:ext cx="6300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28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gobCL" pitchFamily="2" charset="77"/>
              </a:rPr>
              <a:t>Nombre de la organización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FDCA01E-CE03-928E-DF0B-0699AFBF5921}"/>
              </a:ext>
            </a:extLst>
          </p:cNvPr>
          <p:cNvSpPr txBox="1"/>
          <p:nvPr/>
        </p:nvSpPr>
        <p:spPr>
          <a:xfrm>
            <a:off x="1878765" y="7103491"/>
            <a:ext cx="63008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gobCL" pitchFamily="2" charset="77"/>
              </a:rPr>
              <a:t>xxx</a:t>
            </a:r>
            <a:r>
              <a:rPr lang="es-CL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gobCL" pitchFamily="2" charset="77"/>
              </a:rPr>
              <a:t>, </a:t>
            </a:r>
            <a:r>
              <a:rPr lang="es-CL" sz="12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gobCL" pitchFamily="2" charset="77"/>
              </a:rPr>
              <a:t>xxxx</a:t>
            </a:r>
            <a:r>
              <a:rPr lang="es-CL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gobCL" pitchFamily="2" charset="77"/>
              </a:rPr>
              <a:t> 2026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83073E2-7319-F84F-6FD5-5D2588B02831}"/>
              </a:ext>
            </a:extLst>
          </p:cNvPr>
          <p:cNvSpPr txBox="1"/>
          <p:nvPr/>
        </p:nvSpPr>
        <p:spPr>
          <a:xfrm>
            <a:off x="1383883" y="2333130"/>
            <a:ext cx="72906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400" b="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gobCL" pitchFamily="2" charset="77"/>
              </a:rPr>
              <a:t>El Ministerio de las Culturas, las Artes y el Patrimonio, a través de la Subsecretaría de las Culturas y las Artes y su programa </a:t>
            </a:r>
            <a:r>
              <a:rPr lang="es-CL" sz="1400" b="1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gobCL" pitchFamily="2" charset="77"/>
              </a:rPr>
              <a:t>Puntos de Cultura Comunitaria</a:t>
            </a:r>
            <a:r>
              <a:rPr lang="es-CL" sz="1400" b="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gobCL" pitchFamily="2" charset="77"/>
              </a:rPr>
              <a:t> del Departamento Ciudadanía Cultural, certifica que la organización de base comunitaria</a:t>
            </a:r>
            <a:endParaRPr lang="es-CL" sz="1400" b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gobCL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22DC525-C237-BD2D-46AC-463F64A0416A}"/>
              </a:ext>
            </a:extLst>
          </p:cNvPr>
          <p:cNvSpPr txBox="1"/>
          <p:nvPr/>
        </p:nvSpPr>
        <p:spPr>
          <a:xfrm>
            <a:off x="1878765" y="4414536"/>
            <a:ext cx="6300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gobCL" pitchFamily="2" charset="77"/>
              </a:rPr>
              <a:t>Ha obtenido el reconocimiento y la validación para formar parte del </a:t>
            </a:r>
          </a:p>
          <a:p>
            <a:pPr algn="ctr"/>
            <a:r>
              <a:rPr lang="es-CL" sz="14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gobCL" pitchFamily="2" charset="77"/>
              </a:rPr>
              <a:t>Registro Nacional de Puntos de Cultura Comunitaria </a:t>
            </a:r>
            <a:endParaRPr lang="es-CL" sz="14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gobCL" pitchFamily="2" charset="77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35F7D30-A3CA-C74C-4EEE-89556FBFD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3656" y="166811"/>
            <a:ext cx="4268905" cy="165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5136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58" id="{9F702178-1CAF-0343-9316-07CB472FE74B}" vid="{5FE80A80-E976-6343-9F39-FECB349719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12</TotalTime>
  <Words>73</Words>
  <Application>Microsoft Macintosh PowerPoint</Application>
  <PresentationFormat>Personalizado</PresentationFormat>
  <Paragraphs>7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gobCL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Paula Soto Cornejo</dc:creator>
  <cp:lastModifiedBy>Paula Soto Cornejo</cp:lastModifiedBy>
  <cp:revision>1</cp:revision>
  <dcterms:created xsi:type="dcterms:W3CDTF">2026-02-04T18:15:44Z</dcterms:created>
  <dcterms:modified xsi:type="dcterms:W3CDTF">2026-02-04T18:34:02Z</dcterms:modified>
</cp:coreProperties>
</file>