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61" r:id="rId4"/>
    <p:sldId id="258" r:id="rId5"/>
    <p:sldId id="262" r:id="rId6"/>
    <p:sldId id="263" r:id="rId7"/>
    <p:sldId id="264" r:id="rId8"/>
    <p:sldId id="265" r:id="rId9"/>
  </p:sldIdLst>
  <p:sldSz cx="10367963" cy="129921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787"/>
    <a:srgbClr val="3A2659"/>
    <a:srgbClr val="F5FFF1"/>
    <a:srgbClr val="C59DF6"/>
    <a:srgbClr val="F38636"/>
    <a:srgbClr val="195664"/>
    <a:srgbClr val="4BDDC8"/>
    <a:srgbClr val="1D515F"/>
    <a:srgbClr val="FDB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8"/>
    <p:restoredTop sz="95179"/>
  </p:normalViewPr>
  <p:slideViewPr>
    <p:cSldViewPr snapToGrid="0" snapToObjects="1">
      <p:cViewPr>
        <p:scale>
          <a:sx n="40" d="100"/>
          <a:sy n="40" d="100"/>
        </p:scale>
        <p:origin x="227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68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839BD5C-2EBB-DD40-A97D-A152203CC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5100F-98CB-054F-93AE-D98E64C7AE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3B8D54-9F31-CE41-9436-EAD3C7B2320F}" type="datetimeFigureOut">
              <a:rPr lang="es-CL"/>
              <a:pPr>
                <a:defRPr/>
              </a:pPr>
              <a:t>07-10-25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588686-AE53-6442-B4F4-BE5452F26F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60735F-8C98-D641-8FA4-CBD18D3FC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A650E7-3D78-054A-90F7-2AC4890E2D7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3E48F-1F4A-A84E-A766-54F8A10136EB}" type="datetimeFigureOut">
              <a:rPr lang="es-CL" smtClean="0"/>
              <a:t>07-10-25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1143000"/>
            <a:ext cx="2463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45EDE-E5A9-484E-AFA1-99B8E75F19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814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9BDE7D3-98AD-9A4F-919B-C50C978A7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367963" cy="129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0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0BF08D-4D49-8B44-837A-D2B5BD3B4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0367963" cy="129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5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38975FFC-F682-064F-B646-CCE1FE818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0367963" cy="76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55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839C80-07CD-8743-A8A7-A3BEEE8A8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367963" cy="129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1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2F41675-E0AA-5247-A845-D8E36B67F1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367963" cy="129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61450A-580D-4F48-85E3-A602A1872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367963" cy="129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38975FFC-F682-064F-B646-CCE1FE818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0367963" cy="76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324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BE9903-EC61-5546-A60C-3E327C6AC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367963" cy="129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877DA5-13CD-674B-BC3C-3A0602232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2788" y="692150"/>
            <a:ext cx="894238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dirty="0"/>
              <a:t>Haga clic para modificar el estilo de título del patrón</a:t>
            </a:r>
            <a:endParaRPr lang="en-US" altLang="es-CL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9FBB90-CAF2-3F41-B70E-393A4BA4C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3459163"/>
            <a:ext cx="8942387" cy="824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dirty="0"/>
              <a:t>Editar los estilos de texto del patrón
Segundo nivel
Tercer nivel
Cuarto nivel
Quinto nivel</a:t>
            </a:r>
            <a:endParaRPr lang="en-US" altLang="es-C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93EF4-4594-B64B-8EC8-80FEA1255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788" y="12041188"/>
            <a:ext cx="2332037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6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0128AD-E96C-0443-ACC4-A6585FBFCFDC}" type="datetimeFigureOut">
              <a:rPr lang="es-CL"/>
              <a:pPr>
                <a:defRPr/>
              </a:pPr>
              <a:t>07-10-25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037B3-675E-A947-ABCC-8F9EB583F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3763" y="12041188"/>
            <a:ext cx="3500437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6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33DD7-E1E0-D44E-85C2-A01934625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23138" y="12041188"/>
            <a:ext cx="2332037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6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0A1694-4D30-7F4F-9A33-C047394F17C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5" r:id="rId7"/>
    <p:sldLayoutId id="2147483674" r:id="rId8"/>
  </p:sldLayoutIdLst>
  <p:txStyles>
    <p:titleStyle>
      <a:lvl1pPr algn="l" defTabSz="10366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366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 Light" panose="020F0302020204030204" pitchFamily="34" charset="0"/>
        </a:defRPr>
      </a:lvl2pPr>
      <a:lvl3pPr algn="l" defTabSz="10366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 Light" panose="020F0302020204030204" pitchFamily="34" charset="0"/>
        </a:defRPr>
      </a:lvl3pPr>
      <a:lvl4pPr algn="l" defTabSz="10366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 Light" panose="020F0302020204030204" pitchFamily="34" charset="0"/>
        </a:defRPr>
      </a:lvl4pPr>
      <a:lvl5pPr algn="l" defTabSz="10366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366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366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366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3663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8763" indent="-258763" algn="l" defTabSz="1036638" rtl="0" eaLnBrk="1" fontAlgn="base" hangingPunct="1">
        <a:lnSpc>
          <a:spcPct val="90000"/>
        </a:lnSpc>
        <a:spcBef>
          <a:spcPts val="1138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58763" algn="l" defTabSz="1036638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400" indent="-258763" algn="l" defTabSz="1036638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812925" indent="-258763" algn="l" defTabSz="1036638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038" indent="-258763" algn="l" defTabSz="1036638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51230" indent="-259204" algn="l" defTabSz="1036811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636" indent="-259204" algn="l" defTabSz="1036811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8041" indent="-259204" algn="l" defTabSz="1036811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446" indent="-259204" algn="l" defTabSz="1036811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81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405" algn="l" defTabSz="103681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1" algn="l" defTabSz="103681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216" algn="l" defTabSz="103681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621" algn="l" defTabSz="103681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2027" algn="l" defTabSz="103681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432" algn="l" defTabSz="103681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839" algn="l" defTabSz="103681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7245" algn="l" defTabSz="103681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6">
            <a:extLst>
              <a:ext uri="{FF2B5EF4-FFF2-40B4-BE49-F238E27FC236}">
                <a16:creationId xmlns:a16="http://schemas.microsoft.com/office/drawing/2014/main" id="{91582E21-EA49-3648-9977-7D1ABF828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68218"/>
            <a:ext cx="3498850" cy="525886"/>
          </a:xfrm>
          <a:prstGeom prst="rect">
            <a:avLst/>
          </a:prstGeom>
          <a:solidFill>
            <a:srgbClr val="E82787"/>
          </a:solidFill>
          <a:ln>
            <a:noFill/>
          </a:ln>
          <a:extLst/>
        </p:spPr>
        <p:txBody>
          <a:bodyPr wrap="square" t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L" alt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ETIQUETA ACTIVIDAD</a:t>
            </a:r>
          </a:p>
        </p:txBody>
      </p:sp>
      <p:sp>
        <p:nvSpPr>
          <p:cNvPr id="4099" name="Rectángulo 9">
            <a:extLst>
              <a:ext uri="{FF2B5EF4-FFF2-40B4-BE49-F238E27FC236}">
                <a16:creationId xmlns:a16="http://schemas.microsoft.com/office/drawing/2014/main" id="{DE15118C-42D5-8F47-87FA-F6FDB4391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35720"/>
            <a:ext cx="728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L" altLang="es-C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actividad</a:t>
            </a:r>
            <a:endParaRPr lang="es-CL" altLang="es-CL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000D43-C58A-834C-81D5-BE383CDC899B}"/>
              </a:ext>
            </a:extLst>
          </p:cNvPr>
          <p:cNvSpPr txBox="1"/>
          <p:nvPr/>
        </p:nvSpPr>
        <p:spPr>
          <a:xfrm>
            <a:off x="971550" y="5808317"/>
            <a:ext cx="802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amet, consectetuer adipiscing elit, sed diam nonummy nibh euismodLorem ipsum dolor sit amet, consectetuer</a:t>
            </a:r>
          </a:p>
        </p:txBody>
      </p:sp>
      <p:sp>
        <p:nvSpPr>
          <p:cNvPr id="7" name="CuadroTexto 16">
            <a:extLst>
              <a:ext uri="{FF2B5EF4-FFF2-40B4-BE49-F238E27FC236}">
                <a16:creationId xmlns:a16="http://schemas.microsoft.com/office/drawing/2014/main" id="{BEE363B7-C86B-4A43-B1F4-2F1F71AE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7188691"/>
            <a:ext cx="5955724" cy="587441"/>
          </a:xfrm>
          <a:prstGeom prst="rect">
            <a:avLst/>
          </a:prstGeom>
          <a:solidFill>
            <a:srgbClr val="E82787"/>
          </a:solidFill>
          <a:ln>
            <a:noFill/>
          </a:ln>
          <a:extLst/>
        </p:spPr>
        <p:txBody>
          <a:bodyPr wrap="square" t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L" altLang="es-C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Fecha</a:t>
            </a:r>
            <a:r>
              <a:rPr lang="es-CL" altLang="es-C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dato relevante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5FAB8E-9870-E746-8887-FFD6AC62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78" y="5056050"/>
            <a:ext cx="763360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9869E541-C289-9641-A06B-61EB29C628C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818643D-2032-CD47-AEB5-F744B0CD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67963" cy="12992099"/>
          </a:xfrm>
          <a:prstGeom prst="rect">
            <a:avLst/>
          </a:prstGeom>
        </p:spPr>
      </p:pic>
      <p:sp>
        <p:nvSpPr>
          <p:cNvPr id="8" name="CuadroTexto 16">
            <a:extLst>
              <a:ext uri="{FF2B5EF4-FFF2-40B4-BE49-F238E27FC236}">
                <a16:creationId xmlns:a16="http://schemas.microsoft.com/office/drawing/2014/main" id="{30081BB1-F84E-6B4F-A01E-27745C7C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477493"/>
            <a:ext cx="3498850" cy="525886"/>
          </a:xfrm>
          <a:prstGeom prst="rect">
            <a:avLst/>
          </a:prstGeom>
          <a:solidFill>
            <a:srgbClr val="E82787"/>
          </a:solidFill>
          <a:ln>
            <a:noFill/>
          </a:ln>
          <a:extLst/>
        </p:spPr>
        <p:txBody>
          <a:bodyPr wrap="square" t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L" alt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ETIQUETA ACTIVIDAD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id="{4B76344B-7986-134D-83FE-04DCBE03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7344995"/>
            <a:ext cx="728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L" altLang="es-C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actividad</a:t>
            </a:r>
            <a:endParaRPr lang="es-CL" altLang="es-CL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A603EB-2081-054C-88BD-1E538B47C82C}"/>
              </a:ext>
            </a:extLst>
          </p:cNvPr>
          <p:cNvSpPr txBox="1"/>
          <p:nvPr/>
        </p:nvSpPr>
        <p:spPr>
          <a:xfrm>
            <a:off x="971550" y="8269841"/>
            <a:ext cx="664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amet, consectetuer adipiscing elit, sed diam nonummy nibh euismodLorem ipsum dolor sit amet, consectetuer</a:t>
            </a:r>
          </a:p>
        </p:txBody>
      </p:sp>
      <p:sp>
        <p:nvSpPr>
          <p:cNvPr id="11" name="CuadroTexto 16">
            <a:extLst>
              <a:ext uri="{FF2B5EF4-FFF2-40B4-BE49-F238E27FC236}">
                <a16:creationId xmlns:a16="http://schemas.microsoft.com/office/drawing/2014/main" id="{6A695C79-7844-3A44-B16D-3F9DC8DC7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626006"/>
            <a:ext cx="6121977" cy="597656"/>
          </a:xfrm>
          <a:prstGeom prst="rect">
            <a:avLst/>
          </a:prstGeom>
          <a:solidFill>
            <a:srgbClr val="E82787"/>
          </a:solidFill>
          <a:ln>
            <a:noFill/>
          </a:ln>
          <a:extLst/>
        </p:spPr>
        <p:txBody>
          <a:bodyPr wrap="square" lIns="216000" tIns="108000" rIns="216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L" altLang="es-C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Fecha o dato </a:t>
            </a:r>
            <a:r>
              <a:rPr lang="es-CL" altLang="es-C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relevante</a:t>
            </a:r>
          </a:p>
        </p:txBody>
      </p:sp>
    </p:spTree>
    <p:extLst>
      <p:ext uri="{BB962C8B-B14F-4D97-AF65-F5344CB8AC3E}">
        <p14:creationId xmlns:p14="http://schemas.microsoft.com/office/powerpoint/2010/main" val="387923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E0761B-2B42-0E4B-9B8C-DF449B92C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78" y="5056050"/>
            <a:ext cx="763360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6">
            <a:extLst>
              <a:ext uri="{FF2B5EF4-FFF2-40B4-BE49-F238E27FC236}">
                <a16:creationId xmlns:a16="http://schemas.microsoft.com/office/drawing/2014/main" id="{41A4BD75-FA7B-8B4A-B8B3-DF44A37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68218"/>
            <a:ext cx="3498850" cy="525886"/>
          </a:xfrm>
          <a:prstGeom prst="rect">
            <a:avLst/>
          </a:prstGeom>
          <a:solidFill>
            <a:srgbClr val="E82787"/>
          </a:solidFill>
          <a:ln>
            <a:noFill/>
          </a:ln>
          <a:extLst/>
        </p:spPr>
        <p:txBody>
          <a:bodyPr wrap="square" t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L" alt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ETIQUETA ACTIVIDAD</a:t>
            </a:r>
          </a:p>
        </p:txBody>
      </p:sp>
      <p:sp>
        <p:nvSpPr>
          <p:cNvPr id="3" name="Rectángulo 9">
            <a:extLst>
              <a:ext uri="{FF2B5EF4-FFF2-40B4-BE49-F238E27FC236}">
                <a16:creationId xmlns:a16="http://schemas.microsoft.com/office/drawing/2014/main" id="{4C273268-FCBF-174C-9704-AB759C09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35720"/>
            <a:ext cx="728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L" altLang="es-CL" sz="4000" b="1" dirty="0">
                <a:solidFill>
                  <a:srgbClr val="3A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actividad</a:t>
            </a:r>
            <a:endParaRPr lang="es-CL" altLang="es-CL" sz="4000" i="1" dirty="0">
              <a:solidFill>
                <a:srgbClr val="3A26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D8C4D1-7D3C-7E4C-A74C-7C594A502F9D}"/>
              </a:ext>
            </a:extLst>
          </p:cNvPr>
          <p:cNvSpPr txBox="1"/>
          <p:nvPr/>
        </p:nvSpPr>
        <p:spPr>
          <a:xfrm>
            <a:off x="971550" y="5808317"/>
            <a:ext cx="802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3A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amet, consectetuer adipiscing elit, sed diam nonummy nibh euismodLorem ipsum dolor sit amet, consectetuer</a:t>
            </a:r>
          </a:p>
        </p:txBody>
      </p:sp>
      <p:sp>
        <p:nvSpPr>
          <p:cNvPr id="5" name="CuadroTexto 16">
            <a:extLst>
              <a:ext uri="{FF2B5EF4-FFF2-40B4-BE49-F238E27FC236}">
                <a16:creationId xmlns:a16="http://schemas.microsoft.com/office/drawing/2014/main" id="{CF8E32A7-8C31-8540-AEF7-B86522C9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7188691"/>
            <a:ext cx="5955724" cy="587441"/>
          </a:xfrm>
          <a:prstGeom prst="rect">
            <a:avLst/>
          </a:prstGeom>
          <a:solidFill>
            <a:srgbClr val="E82787"/>
          </a:solidFill>
          <a:ln>
            <a:noFill/>
          </a:ln>
          <a:extLst/>
        </p:spPr>
        <p:txBody>
          <a:bodyPr wrap="square" t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L" altLang="es-C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Fecha</a:t>
            </a:r>
            <a:r>
              <a:rPr lang="es-CL" altLang="es-C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dato relevante</a:t>
            </a:r>
          </a:p>
        </p:txBody>
      </p:sp>
    </p:spTree>
    <p:extLst>
      <p:ext uri="{BB962C8B-B14F-4D97-AF65-F5344CB8AC3E}">
        <p14:creationId xmlns:p14="http://schemas.microsoft.com/office/powerpoint/2010/main" val="37675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592813-785B-9741-B060-0E30AFB7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78" y="5056050"/>
            <a:ext cx="763360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6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7">
            <a:extLst>
              <a:ext uri="{FF2B5EF4-FFF2-40B4-BE49-F238E27FC236}">
                <a16:creationId xmlns:a16="http://schemas.microsoft.com/office/drawing/2014/main" id="{530BC7AE-B30D-5345-8906-43ECBF776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0367963" cy="7620000"/>
          </a:xfrm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48DCD3-6B8A-814B-813B-AD4A570E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2"/>
            <a:ext cx="10367963" cy="12976027"/>
          </a:xfrm>
          <a:prstGeom prst="rect">
            <a:avLst/>
          </a:prstGeom>
        </p:spPr>
      </p:pic>
      <p:sp>
        <p:nvSpPr>
          <p:cNvPr id="7" name="CuadroTexto 16">
            <a:extLst>
              <a:ext uri="{FF2B5EF4-FFF2-40B4-BE49-F238E27FC236}">
                <a16:creationId xmlns:a16="http://schemas.microsoft.com/office/drawing/2014/main" id="{D6059695-9BE3-1847-AAE1-317E6F79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477493"/>
            <a:ext cx="3498850" cy="525886"/>
          </a:xfrm>
          <a:prstGeom prst="rect">
            <a:avLst/>
          </a:prstGeom>
          <a:solidFill>
            <a:srgbClr val="E82787"/>
          </a:solidFill>
          <a:ln>
            <a:noFill/>
          </a:ln>
          <a:extLst/>
        </p:spPr>
        <p:txBody>
          <a:bodyPr wrap="square" tIns="108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L" altLang="es-CL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ETIQUETA ACTIVIDAD</a:t>
            </a:r>
          </a:p>
        </p:txBody>
      </p:sp>
      <p:sp>
        <p:nvSpPr>
          <p:cNvPr id="8" name="Rectángulo 9">
            <a:extLst>
              <a:ext uri="{FF2B5EF4-FFF2-40B4-BE49-F238E27FC236}">
                <a16:creationId xmlns:a16="http://schemas.microsoft.com/office/drawing/2014/main" id="{04C1A773-BFC0-3641-B990-F42593EE0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7344995"/>
            <a:ext cx="728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L" altLang="es-CL" sz="4000" b="1" dirty="0">
                <a:solidFill>
                  <a:srgbClr val="3A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actividad</a:t>
            </a:r>
            <a:endParaRPr lang="es-CL" altLang="es-CL" sz="4000" i="1" dirty="0">
              <a:solidFill>
                <a:srgbClr val="3A26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2E7774-2D29-3940-9279-59695CAA27D6}"/>
              </a:ext>
            </a:extLst>
          </p:cNvPr>
          <p:cNvSpPr txBox="1"/>
          <p:nvPr/>
        </p:nvSpPr>
        <p:spPr>
          <a:xfrm>
            <a:off x="971550" y="8269841"/>
            <a:ext cx="6648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3A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amet, consectetuer adipiscing elit, sed diam nonummy nibh euismodLorem ipsum dolor sit amet, consectetuer</a:t>
            </a:r>
          </a:p>
        </p:txBody>
      </p:sp>
      <p:sp>
        <p:nvSpPr>
          <p:cNvPr id="10" name="CuadroTexto 16">
            <a:extLst>
              <a:ext uri="{FF2B5EF4-FFF2-40B4-BE49-F238E27FC236}">
                <a16:creationId xmlns:a16="http://schemas.microsoft.com/office/drawing/2014/main" id="{9F523A69-3B67-6C4C-9F79-49394290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626006"/>
            <a:ext cx="6121977" cy="597656"/>
          </a:xfrm>
          <a:prstGeom prst="rect">
            <a:avLst/>
          </a:prstGeom>
          <a:solidFill>
            <a:srgbClr val="E82787"/>
          </a:solidFill>
          <a:ln>
            <a:noFill/>
          </a:ln>
          <a:extLst/>
        </p:spPr>
        <p:txBody>
          <a:bodyPr wrap="square" lIns="216000" tIns="108000" rIns="216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L" altLang="es-C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Fecha o dato </a:t>
            </a:r>
            <a:r>
              <a:rPr lang="es-CL" altLang="es-CL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relevante</a:t>
            </a:r>
          </a:p>
        </p:txBody>
      </p:sp>
    </p:spTree>
    <p:extLst>
      <p:ext uri="{BB962C8B-B14F-4D97-AF65-F5344CB8AC3E}">
        <p14:creationId xmlns:p14="http://schemas.microsoft.com/office/powerpoint/2010/main" val="91093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3989611-AAAD-CB42-A3DD-BBFA9BF5A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78" y="5056050"/>
            <a:ext cx="763360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60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GENÉRICA RED CULTURA" id="{BC4146B4-C356-F244-B27E-A30BCC4677E3}" vid="{6DA903CC-0003-AA4A-A04E-BE9C504C8AF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355</TotalTime>
  <Words>116</Words>
  <Application>Microsoft Macintosh PowerPoint</Application>
  <PresentationFormat>Personalizado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Luengo</dc:creator>
  <cp:lastModifiedBy>Omar Luengo</cp:lastModifiedBy>
  <cp:revision>9</cp:revision>
  <dcterms:created xsi:type="dcterms:W3CDTF">2025-10-07T14:40:17Z</dcterms:created>
  <dcterms:modified xsi:type="dcterms:W3CDTF">2025-10-07T20:36:01Z</dcterms:modified>
</cp:coreProperties>
</file>