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2" r:id="rId3"/>
    <p:sldId id="263" r:id="rId4"/>
    <p:sldId id="257" r:id="rId5"/>
    <p:sldId id="258" r:id="rId6"/>
    <p:sldId id="259" r:id="rId7"/>
    <p:sldId id="260" r:id="rId8"/>
    <p:sldId id="261" r:id="rId9"/>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F386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7B43F2-68A8-F54C-8B8B-3731537CD00F}" v="50" dt="2025-03-11T18:21:16.6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43"/>
  </p:normalViewPr>
  <p:slideViewPr>
    <p:cSldViewPr snapToGrid="0">
      <p:cViewPr varScale="1">
        <p:scale>
          <a:sx n="90" d="100"/>
          <a:sy n="90" d="100"/>
        </p:scale>
        <p:origin x="89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emf"/></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Master" Target="../slideMasters/slideMaster1.xml"/><Relationship Id="rId4" Type="http://schemas.openxmlformats.org/officeDocument/2006/relationships/image" Target="../media/image6.emf"/></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7.emf"/><Relationship Id="rId1" Type="http://schemas.openxmlformats.org/officeDocument/2006/relationships/slideMaster" Target="../slideMasters/slideMaster1.xml"/><Relationship Id="rId4" Type="http://schemas.openxmlformats.org/officeDocument/2006/relationships/image" Target="../media/image8.emf"/></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1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3.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1">
    <p:spTree>
      <p:nvGrpSpPr>
        <p:cNvPr id="1" name=""/>
        <p:cNvGrpSpPr/>
        <p:nvPr/>
      </p:nvGrpSpPr>
      <p:grpSpPr>
        <a:xfrm>
          <a:off x="0" y="0"/>
          <a:ext cx="0" cy="0"/>
          <a:chOff x="0" y="0"/>
          <a:chExt cx="0" cy="0"/>
        </a:xfrm>
      </p:grpSpPr>
      <p:pic>
        <p:nvPicPr>
          <p:cNvPr id="19" name="Imagen 18">
            <a:extLst>
              <a:ext uri="{FF2B5EF4-FFF2-40B4-BE49-F238E27FC236}">
                <a16:creationId xmlns:a16="http://schemas.microsoft.com/office/drawing/2014/main" id="{05A88147-1FF4-1691-7BDB-D29F6168C20B}"/>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18" name="Imagen 17">
            <a:extLst>
              <a:ext uri="{FF2B5EF4-FFF2-40B4-BE49-F238E27FC236}">
                <a16:creationId xmlns:a16="http://schemas.microsoft.com/office/drawing/2014/main" id="{055E2C6C-DB1B-7254-272F-DEB484CAE29D}"/>
              </a:ext>
            </a:extLst>
          </p:cNvPr>
          <p:cNvPicPr>
            <a:picLocks noChangeAspect="1"/>
          </p:cNvPicPr>
          <p:nvPr userDrawn="1"/>
        </p:nvPicPr>
        <p:blipFill>
          <a:blip r:embed="rId3"/>
          <a:stretch>
            <a:fillRect/>
          </a:stretch>
        </p:blipFill>
        <p:spPr>
          <a:xfrm>
            <a:off x="10151165" y="5434082"/>
            <a:ext cx="2040835" cy="630449"/>
          </a:xfrm>
          <a:prstGeom prst="rect">
            <a:avLst/>
          </a:prstGeom>
        </p:spPr>
      </p:pic>
      <p:pic>
        <p:nvPicPr>
          <p:cNvPr id="14" name="Imagen 13">
            <a:extLst>
              <a:ext uri="{FF2B5EF4-FFF2-40B4-BE49-F238E27FC236}">
                <a16:creationId xmlns:a16="http://schemas.microsoft.com/office/drawing/2014/main" id="{F000E008-E15D-4A8F-57B4-E323CB1D4AC6}"/>
              </a:ext>
            </a:extLst>
          </p:cNvPr>
          <p:cNvPicPr>
            <a:picLocks noChangeAspect="1"/>
          </p:cNvPicPr>
          <p:nvPr userDrawn="1"/>
        </p:nvPicPr>
        <p:blipFill>
          <a:blip r:embed="rId4"/>
          <a:stretch>
            <a:fillRect/>
          </a:stretch>
        </p:blipFill>
        <p:spPr>
          <a:xfrm>
            <a:off x="566730" y="555389"/>
            <a:ext cx="2986434" cy="635343"/>
          </a:xfrm>
          <a:prstGeom prst="rect">
            <a:avLst/>
          </a:prstGeom>
        </p:spPr>
      </p:pic>
    </p:spTree>
    <p:extLst>
      <p:ext uri="{BB962C8B-B14F-4D97-AF65-F5344CB8AC3E}">
        <p14:creationId xmlns:p14="http://schemas.microsoft.com/office/powerpoint/2010/main" val="649706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de título_2">
    <p:spTree>
      <p:nvGrpSpPr>
        <p:cNvPr id="1" name=""/>
        <p:cNvGrpSpPr/>
        <p:nvPr/>
      </p:nvGrpSpPr>
      <p:grpSpPr>
        <a:xfrm>
          <a:off x="0" y="0"/>
          <a:ext cx="0" cy="0"/>
          <a:chOff x="0" y="0"/>
          <a:chExt cx="0" cy="0"/>
        </a:xfrm>
      </p:grpSpPr>
      <p:pic>
        <p:nvPicPr>
          <p:cNvPr id="13" name="Imagen 12">
            <a:extLst>
              <a:ext uri="{FF2B5EF4-FFF2-40B4-BE49-F238E27FC236}">
                <a16:creationId xmlns:a16="http://schemas.microsoft.com/office/drawing/2014/main" id="{026214C5-B95C-9266-C8A0-B8BAFA5D11A8}"/>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8" name="Imagen 7">
            <a:extLst>
              <a:ext uri="{FF2B5EF4-FFF2-40B4-BE49-F238E27FC236}">
                <a16:creationId xmlns:a16="http://schemas.microsoft.com/office/drawing/2014/main" id="{841409A6-C090-3C3E-0B63-62B1B916E4E8}"/>
              </a:ext>
            </a:extLst>
          </p:cNvPr>
          <p:cNvPicPr>
            <a:picLocks noChangeAspect="1"/>
          </p:cNvPicPr>
          <p:nvPr userDrawn="1"/>
        </p:nvPicPr>
        <p:blipFill>
          <a:blip r:embed="rId3"/>
          <a:stretch>
            <a:fillRect/>
          </a:stretch>
        </p:blipFill>
        <p:spPr>
          <a:xfrm>
            <a:off x="566731" y="564948"/>
            <a:ext cx="2986433" cy="635342"/>
          </a:xfrm>
          <a:prstGeom prst="rect">
            <a:avLst/>
          </a:prstGeom>
        </p:spPr>
      </p:pic>
      <p:pic>
        <p:nvPicPr>
          <p:cNvPr id="12" name="Imagen 11">
            <a:extLst>
              <a:ext uri="{FF2B5EF4-FFF2-40B4-BE49-F238E27FC236}">
                <a16:creationId xmlns:a16="http://schemas.microsoft.com/office/drawing/2014/main" id="{BB425DD5-7424-8FAE-3CD9-2F6E079FA02C}"/>
              </a:ext>
            </a:extLst>
          </p:cNvPr>
          <p:cNvPicPr>
            <a:picLocks noChangeAspect="1"/>
          </p:cNvPicPr>
          <p:nvPr userDrawn="1"/>
        </p:nvPicPr>
        <p:blipFill>
          <a:blip r:embed="rId4"/>
          <a:stretch>
            <a:fillRect/>
          </a:stretch>
        </p:blipFill>
        <p:spPr>
          <a:xfrm>
            <a:off x="10151166" y="5434082"/>
            <a:ext cx="2040834" cy="630449"/>
          </a:xfrm>
          <a:prstGeom prst="rect">
            <a:avLst/>
          </a:prstGeom>
        </p:spPr>
      </p:pic>
    </p:spTree>
    <p:extLst>
      <p:ext uri="{BB962C8B-B14F-4D97-AF65-F5344CB8AC3E}">
        <p14:creationId xmlns:p14="http://schemas.microsoft.com/office/powerpoint/2010/main" val="41443096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a de título_3">
    <p:spTree>
      <p:nvGrpSpPr>
        <p:cNvPr id="1" name=""/>
        <p:cNvGrpSpPr/>
        <p:nvPr/>
      </p:nvGrpSpPr>
      <p:grpSpPr>
        <a:xfrm>
          <a:off x="0" y="0"/>
          <a:ext cx="0" cy="0"/>
          <a:chOff x="0" y="0"/>
          <a:chExt cx="0" cy="0"/>
        </a:xfrm>
      </p:grpSpPr>
      <p:pic>
        <p:nvPicPr>
          <p:cNvPr id="10" name="Imagen 9">
            <a:extLst>
              <a:ext uri="{FF2B5EF4-FFF2-40B4-BE49-F238E27FC236}">
                <a16:creationId xmlns:a16="http://schemas.microsoft.com/office/drawing/2014/main" id="{7887AA7E-3297-9FC4-B589-EA99A74E7C24}"/>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6" name="Imagen 5">
            <a:extLst>
              <a:ext uri="{FF2B5EF4-FFF2-40B4-BE49-F238E27FC236}">
                <a16:creationId xmlns:a16="http://schemas.microsoft.com/office/drawing/2014/main" id="{4BB43769-890A-16E8-1394-7522D9277F00}"/>
              </a:ext>
            </a:extLst>
          </p:cNvPr>
          <p:cNvPicPr>
            <a:picLocks noChangeAspect="1"/>
          </p:cNvPicPr>
          <p:nvPr userDrawn="1"/>
        </p:nvPicPr>
        <p:blipFill>
          <a:blip r:embed="rId3"/>
          <a:stretch>
            <a:fillRect/>
          </a:stretch>
        </p:blipFill>
        <p:spPr>
          <a:xfrm>
            <a:off x="566730" y="555389"/>
            <a:ext cx="2986434" cy="635343"/>
          </a:xfrm>
          <a:prstGeom prst="rect">
            <a:avLst/>
          </a:prstGeom>
        </p:spPr>
      </p:pic>
      <p:pic>
        <p:nvPicPr>
          <p:cNvPr id="9" name="Imagen 8">
            <a:extLst>
              <a:ext uri="{FF2B5EF4-FFF2-40B4-BE49-F238E27FC236}">
                <a16:creationId xmlns:a16="http://schemas.microsoft.com/office/drawing/2014/main" id="{6676259C-8540-F42B-5D2D-3F32C508C4F3}"/>
              </a:ext>
            </a:extLst>
          </p:cNvPr>
          <p:cNvPicPr>
            <a:picLocks noChangeAspect="1"/>
          </p:cNvPicPr>
          <p:nvPr userDrawn="1"/>
        </p:nvPicPr>
        <p:blipFill>
          <a:blip r:embed="rId4"/>
          <a:stretch>
            <a:fillRect/>
          </a:stretch>
        </p:blipFill>
        <p:spPr>
          <a:xfrm>
            <a:off x="10151165" y="5434082"/>
            <a:ext cx="2040835" cy="630449"/>
          </a:xfrm>
          <a:prstGeom prst="rect">
            <a:avLst/>
          </a:prstGeom>
        </p:spPr>
      </p:pic>
    </p:spTree>
    <p:extLst>
      <p:ext uri="{BB962C8B-B14F-4D97-AF65-F5344CB8AC3E}">
        <p14:creationId xmlns:p14="http://schemas.microsoft.com/office/powerpoint/2010/main" val="2820413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ondo blanco">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82F1D9A1-D3B6-F9A4-51B7-EC4F09912E8F}"/>
              </a:ext>
            </a:extLst>
          </p:cNvPr>
          <p:cNvPicPr>
            <a:picLocks noChangeAspect="1"/>
          </p:cNvPicPr>
          <p:nvPr userDrawn="1"/>
        </p:nvPicPr>
        <p:blipFill>
          <a:blip r:embed="rId2"/>
          <a:stretch>
            <a:fillRect/>
          </a:stretch>
        </p:blipFill>
        <p:spPr>
          <a:xfrm>
            <a:off x="0" y="0"/>
            <a:ext cx="12191306" cy="6858000"/>
          </a:xfrm>
          <a:prstGeom prst="rect">
            <a:avLst/>
          </a:prstGeom>
        </p:spPr>
      </p:pic>
      <p:pic>
        <p:nvPicPr>
          <p:cNvPr id="10" name="Imagen 9">
            <a:extLst>
              <a:ext uri="{FF2B5EF4-FFF2-40B4-BE49-F238E27FC236}">
                <a16:creationId xmlns:a16="http://schemas.microsoft.com/office/drawing/2014/main" id="{CA1C9B4B-B69D-2F2E-A8E4-0BB1582199D6}"/>
              </a:ext>
            </a:extLst>
          </p:cNvPr>
          <p:cNvPicPr>
            <a:picLocks noChangeAspect="1"/>
          </p:cNvPicPr>
          <p:nvPr userDrawn="1"/>
        </p:nvPicPr>
        <p:blipFill>
          <a:blip r:embed="rId3"/>
          <a:stretch>
            <a:fillRect/>
          </a:stretch>
        </p:blipFill>
        <p:spPr>
          <a:xfrm>
            <a:off x="10151167" y="5430548"/>
            <a:ext cx="2040833" cy="630449"/>
          </a:xfrm>
          <a:prstGeom prst="rect">
            <a:avLst/>
          </a:prstGeom>
        </p:spPr>
      </p:pic>
    </p:spTree>
    <p:extLst>
      <p:ext uri="{BB962C8B-B14F-4D97-AF65-F5344CB8AC3E}">
        <p14:creationId xmlns:p14="http://schemas.microsoft.com/office/powerpoint/2010/main" val="4196786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ondo amarillo">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485B350F-37E7-4B29-5EBC-D3414DA65126}"/>
              </a:ext>
            </a:extLst>
          </p:cNvPr>
          <p:cNvPicPr>
            <a:picLocks noChangeAspect="1"/>
          </p:cNvPicPr>
          <p:nvPr userDrawn="1"/>
        </p:nvPicPr>
        <p:blipFill>
          <a:blip r:embed="rId2"/>
          <a:stretch>
            <a:fillRect/>
          </a:stretch>
        </p:blipFill>
        <p:spPr>
          <a:xfrm>
            <a:off x="-1" y="0"/>
            <a:ext cx="12196187" cy="6858000"/>
          </a:xfrm>
          <a:prstGeom prst="rect">
            <a:avLst/>
          </a:prstGeom>
        </p:spPr>
      </p:pic>
      <p:pic>
        <p:nvPicPr>
          <p:cNvPr id="8" name="Imagen 7">
            <a:extLst>
              <a:ext uri="{FF2B5EF4-FFF2-40B4-BE49-F238E27FC236}">
                <a16:creationId xmlns:a16="http://schemas.microsoft.com/office/drawing/2014/main" id="{19150F5C-2C13-6F4B-3BAA-DCDB52CC8039}"/>
              </a:ext>
            </a:extLst>
          </p:cNvPr>
          <p:cNvPicPr>
            <a:picLocks noChangeAspect="1"/>
          </p:cNvPicPr>
          <p:nvPr userDrawn="1"/>
        </p:nvPicPr>
        <p:blipFill>
          <a:blip r:embed="rId3"/>
          <a:stretch>
            <a:fillRect/>
          </a:stretch>
        </p:blipFill>
        <p:spPr>
          <a:xfrm>
            <a:off x="10151166" y="5434082"/>
            <a:ext cx="2040834" cy="630449"/>
          </a:xfrm>
          <a:prstGeom prst="rect">
            <a:avLst/>
          </a:prstGeom>
        </p:spPr>
      </p:pic>
    </p:spTree>
    <p:extLst>
      <p:ext uri="{BB962C8B-B14F-4D97-AF65-F5344CB8AC3E}">
        <p14:creationId xmlns:p14="http://schemas.microsoft.com/office/powerpoint/2010/main" val="2618830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ondo naranjo">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FD652C54-8228-47B8-5FF8-BFD962A1B77D}"/>
              </a:ext>
            </a:extLst>
          </p:cNvPr>
          <p:cNvPicPr>
            <a:picLocks noChangeAspect="1"/>
          </p:cNvPicPr>
          <p:nvPr userDrawn="1"/>
        </p:nvPicPr>
        <p:blipFill>
          <a:blip r:embed="rId2"/>
          <a:stretch>
            <a:fillRect/>
          </a:stretch>
        </p:blipFill>
        <p:spPr>
          <a:xfrm>
            <a:off x="-1" y="0"/>
            <a:ext cx="12196187" cy="6858000"/>
          </a:xfrm>
          <a:prstGeom prst="rect">
            <a:avLst/>
          </a:prstGeom>
        </p:spPr>
      </p:pic>
      <p:pic>
        <p:nvPicPr>
          <p:cNvPr id="9" name="Imagen 8">
            <a:extLst>
              <a:ext uri="{FF2B5EF4-FFF2-40B4-BE49-F238E27FC236}">
                <a16:creationId xmlns:a16="http://schemas.microsoft.com/office/drawing/2014/main" id="{6AC80DD8-681C-80ED-8998-04D7A7DA54D2}"/>
              </a:ext>
            </a:extLst>
          </p:cNvPr>
          <p:cNvPicPr>
            <a:picLocks noChangeAspect="1"/>
          </p:cNvPicPr>
          <p:nvPr userDrawn="1"/>
        </p:nvPicPr>
        <p:blipFill>
          <a:blip r:embed="rId3"/>
          <a:stretch>
            <a:fillRect/>
          </a:stretch>
        </p:blipFill>
        <p:spPr>
          <a:xfrm>
            <a:off x="10151165" y="5434082"/>
            <a:ext cx="2040835" cy="630449"/>
          </a:xfrm>
          <a:prstGeom prst="rect">
            <a:avLst/>
          </a:prstGeom>
        </p:spPr>
      </p:pic>
    </p:spTree>
    <p:extLst>
      <p:ext uri="{BB962C8B-B14F-4D97-AF65-F5344CB8AC3E}">
        <p14:creationId xmlns:p14="http://schemas.microsoft.com/office/powerpoint/2010/main" val="975543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ondo morado">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982280CB-3790-C68A-7CD3-317E9A6E3E87}"/>
              </a:ext>
            </a:extLst>
          </p:cNvPr>
          <p:cNvPicPr>
            <a:picLocks noChangeAspect="1"/>
          </p:cNvPicPr>
          <p:nvPr userDrawn="1"/>
        </p:nvPicPr>
        <p:blipFill>
          <a:blip r:embed="rId2"/>
          <a:stretch>
            <a:fillRect/>
          </a:stretch>
        </p:blipFill>
        <p:spPr>
          <a:xfrm>
            <a:off x="0" y="-1"/>
            <a:ext cx="12192000" cy="6861923"/>
          </a:xfrm>
          <a:prstGeom prst="rect">
            <a:avLst/>
          </a:prstGeom>
        </p:spPr>
      </p:pic>
      <p:pic>
        <p:nvPicPr>
          <p:cNvPr id="12" name="Imagen 11">
            <a:extLst>
              <a:ext uri="{FF2B5EF4-FFF2-40B4-BE49-F238E27FC236}">
                <a16:creationId xmlns:a16="http://schemas.microsoft.com/office/drawing/2014/main" id="{6D6C7FE0-1F0F-6E70-B324-B63C3DD04D6B}"/>
              </a:ext>
            </a:extLst>
          </p:cNvPr>
          <p:cNvPicPr>
            <a:picLocks noChangeAspect="1"/>
          </p:cNvPicPr>
          <p:nvPr userDrawn="1"/>
        </p:nvPicPr>
        <p:blipFill>
          <a:blip r:embed="rId3"/>
          <a:stretch>
            <a:fillRect/>
          </a:stretch>
        </p:blipFill>
        <p:spPr>
          <a:xfrm>
            <a:off x="10151165" y="5434082"/>
            <a:ext cx="2040835" cy="630449"/>
          </a:xfrm>
          <a:prstGeom prst="rect">
            <a:avLst/>
          </a:prstGeom>
        </p:spPr>
      </p:pic>
    </p:spTree>
    <p:extLst>
      <p:ext uri="{BB962C8B-B14F-4D97-AF65-F5344CB8AC3E}">
        <p14:creationId xmlns:p14="http://schemas.microsoft.com/office/powerpoint/2010/main" val="3019144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ra portada">
    <p:spTree>
      <p:nvGrpSpPr>
        <p:cNvPr id="1" name=""/>
        <p:cNvGrpSpPr/>
        <p:nvPr/>
      </p:nvGrpSpPr>
      <p:grpSpPr>
        <a:xfrm>
          <a:off x="0" y="0"/>
          <a:ext cx="0" cy="0"/>
          <a:chOff x="0" y="0"/>
          <a:chExt cx="0" cy="0"/>
        </a:xfrm>
      </p:grpSpPr>
      <p:pic>
        <p:nvPicPr>
          <p:cNvPr id="9" name="Imagen 8">
            <a:extLst>
              <a:ext uri="{FF2B5EF4-FFF2-40B4-BE49-F238E27FC236}">
                <a16:creationId xmlns:a16="http://schemas.microsoft.com/office/drawing/2014/main" id="{D3B900D9-86D6-084B-2FA6-60D0D550A014}"/>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699135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F9D81F30-F2B6-9234-A929-FD931374DC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endParaRPr lang="es-CL"/>
          </a:p>
        </p:txBody>
      </p:sp>
      <p:sp>
        <p:nvSpPr>
          <p:cNvPr id="3" name="Marcador de texto 2">
            <a:extLst>
              <a:ext uri="{FF2B5EF4-FFF2-40B4-BE49-F238E27FC236}">
                <a16:creationId xmlns:a16="http://schemas.microsoft.com/office/drawing/2014/main" id="{F292FC22-A387-E2C0-D2A5-865E3AF29B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L"/>
          </a:p>
        </p:txBody>
      </p:sp>
      <p:sp>
        <p:nvSpPr>
          <p:cNvPr id="4" name="Marcador de fecha 3">
            <a:extLst>
              <a:ext uri="{FF2B5EF4-FFF2-40B4-BE49-F238E27FC236}">
                <a16:creationId xmlns:a16="http://schemas.microsoft.com/office/drawing/2014/main" id="{1DA54B3D-671E-473A-1884-9BF9CCDD7E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EF0B15B-C148-E647-B1E0-95333BF0EFCA}" type="datetimeFigureOut">
              <a:rPr lang="es-CL" smtClean="0"/>
              <a:t>07-10-25</a:t>
            </a:fld>
            <a:endParaRPr lang="es-CL"/>
          </a:p>
        </p:txBody>
      </p:sp>
      <p:sp>
        <p:nvSpPr>
          <p:cNvPr id="5" name="Marcador de pie de página 4">
            <a:extLst>
              <a:ext uri="{FF2B5EF4-FFF2-40B4-BE49-F238E27FC236}">
                <a16:creationId xmlns:a16="http://schemas.microsoft.com/office/drawing/2014/main" id="{50C51CEA-BCA0-D041-47FD-ADE92257E91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CL"/>
          </a:p>
        </p:txBody>
      </p:sp>
      <p:sp>
        <p:nvSpPr>
          <p:cNvPr id="6" name="Marcador de número de diapositiva 5">
            <a:extLst>
              <a:ext uri="{FF2B5EF4-FFF2-40B4-BE49-F238E27FC236}">
                <a16:creationId xmlns:a16="http://schemas.microsoft.com/office/drawing/2014/main" id="{DD401840-36E9-8ACF-BB42-962EABF765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49507ED-F803-0A46-AB6A-947BE1969575}" type="slidenum">
              <a:rPr lang="es-CL" smtClean="0"/>
              <a:t>‹Nº›</a:t>
            </a:fld>
            <a:endParaRPr lang="es-CL"/>
          </a:p>
        </p:txBody>
      </p:sp>
    </p:spTree>
    <p:extLst>
      <p:ext uri="{BB962C8B-B14F-4D97-AF65-F5344CB8AC3E}">
        <p14:creationId xmlns:p14="http://schemas.microsoft.com/office/powerpoint/2010/main" val="338377147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6" r:id="rId3"/>
    <p:sldLayoutId id="2147483650" r:id="rId4"/>
    <p:sldLayoutId id="2147483651" r:id="rId5"/>
    <p:sldLayoutId id="2147483652" r:id="rId6"/>
    <p:sldLayoutId id="2147483653" r:id="rId7"/>
    <p:sldLayoutId id="2147483654"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Google Shape;55;p13">
            <a:extLst>
              <a:ext uri="{FF2B5EF4-FFF2-40B4-BE49-F238E27FC236}">
                <a16:creationId xmlns:a16="http://schemas.microsoft.com/office/drawing/2014/main" id="{17FEE1EA-5486-BE32-33B8-C796126DED46}"/>
              </a:ext>
            </a:extLst>
          </p:cNvPr>
          <p:cNvSpPr txBox="1"/>
          <p:nvPr/>
        </p:nvSpPr>
        <p:spPr>
          <a:xfrm>
            <a:off x="2152650" y="3334016"/>
            <a:ext cx="7886700" cy="627600"/>
          </a:xfrm>
          <a:prstGeom prst="rect">
            <a:avLst/>
          </a:prstGeom>
          <a:noFill/>
          <a:ln>
            <a:noFill/>
          </a:ln>
        </p:spPr>
        <p:txBody>
          <a:bodyPr spcFirstLastPara="1" wrap="square" lIns="68575" tIns="34275" rIns="68575" bIns="34275" anchor="t" anchorCtr="0">
            <a:normAutofit/>
          </a:bodyPr>
          <a:lstStyle/>
          <a:p>
            <a:pPr marL="0" lvl="0" indent="0" algn="ctr" rtl="0">
              <a:lnSpc>
                <a:spcPct val="90000"/>
              </a:lnSpc>
              <a:spcBef>
                <a:spcPts val="0"/>
              </a:spcBef>
              <a:spcAft>
                <a:spcPts val="0"/>
              </a:spcAft>
              <a:buNone/>
            </a:pPr>
            <a:r>
              <a:rPr lang="es-419" sz="3000" b="1" dirty="0">
                <a:solidFill>
                  <a:srgbClr val="FFFFFF"/>
                </a:solidFill>
                <a:latin typeface="Verdana"/>
                <a:ea typeface="Verdana"/>
                <a:cs typeface="Verdana"/>
                <a:sym typeface="Verdana"/>
              </a:rPr>
              <a:t>TÍTULO DE LA PRESENTACIÓN</a:t>
            </a:r>
            <a:endParaRPr sz="1100" dirty="0">
              <a:solidFill>
                <a:srgbClr val="000000"/>
              </a:solidFill>
            </a:endParaRPr>
          </a:p>
        </p:txBody>
      </p:sp>
      <p:sp>
        <p:nvSpPr>
          <p:cNvPr id="12" name="Google Shape;56;p13">
            <a:extLst>
              <a:ext uri="{FF2B5EF4-FFF2-40B4-BE49-F238E27FC236}">
                <a16:creationId xmlns:a16="http://schemas.microsoft.com/office/drawing/2014/main" id="{B3539F1E-583B-29E4-4359-AFD9CA45B537}"/>
              </a:ext>
            </a:extLst>
          </p:cNvPr>
          <p:cNvSpPr txBox="1"/>
          <p:nvPr/>
        </p:nvSpPr>
        <p:spPr>
          <a:xfrm>
            <a:off x="3686175" y="3961616"/>
            <a:ext cx="4819800" cy="259500"/>
          </a:xfrm>
          <a:prstGeom prst="rect">
            <a:avLst/>
          </a:prstGeom>
          <a:noFill/>
          <a:ln>
            <a:noFill/>
          </a:ln>
        </p:spPr>
        <p:txBody>
          <a:bodyPr spcFirstLastPara="1" wrap="square" lIns="68575" tIns="34275" rIns="68575" bIns="34275" anchor="t" anchorCtr="0">
            <a:noAutofit/>
          </a:bodyPr>
          <a:lstStyle/>
          <a:p>
            <a:pPr marL="0" lvl="0" indent="0" algn="ctr" rtl="0">
              <a:lnSpc>
                <a:spcPct val="90000"/>
              </a:lnSpc>
              <a:spcBef>
                <a:spcPts val="0"/>
              </a:spcBef>
              <a:spcAft>
                <a:spcPts val="0"/>
              </a:spcAft>
              <a:buNone/>
            </a:pPr>
            <a:r>
              <a:rPr lang="es-419" sz="1400" dirty="0">
                <a:solidFill>
                  <a:srgbClr val="FFFFFF"/>
                </a:solidFill>
                <a:latin typeface="Verdana"/>
                <a:ea typeface="Verdana"/>
                <a:cs typeface="Verdana"/>
                <a:sym typeface="Verdana"/>
              </a:rPr>
              <a:t>BAJADA DE LA PRESENTACIÓN</a:t>
            </a:r>
            <a:endParaRPr sz="1400" dirty="0">
              <a:solidFill>
                <a:srgbClr val="595959"/>
              </a:solidFill>
            </a:endParaRPr>
          </a:p>
        </p:txBody>
      </p:sp>
      <p:sp>
        <p:nvSpPr>
          <p:cNvPr id="13" name="Google Shape;57;p13">
            <a:extLst>
              <a:ext uri="{FF2B5EF4-FFF2-40B4-BE49-F238E27FC236}">
                <a16:creationId xmlns:a16="http://schemas.microsoft.com/office/drawing/2014/main" id="{14084EDF-58EF-A0A6-6895-21E40E5F4CF5}"/>
              </a:ext>
            </a:extLst>
          </p:cNvPr>
          <p:cNvSpPr txBox="1"/>
          <p:nvPr/>
        </p:nvSpPr>
        <p:spPr>
          <a:xfrm>
            <a:off x="4531519" y="2809119"/>
            <a:ext cx="2991000" cy="196500"/>
          </a:xfrm>
          <a:prstGeom prst="rect">
            <a:avLst/>
          </a:prstGeom>
          <a:noFill/>
          <a:ln>
            <a:noFill/>
          </a:ln>
        </p:spPr>
        <p:txBody>
          <a:bodyPr spcFirstLastPara="1" wrap="square" lIns="68575" tIns="34275" rIns="68575" bIns="34275" anchor="t" anchorCtr="0">
            <a:noAutofit/>
          </a:bodyPr>
          <a:lstStyle/>
          <a:p>
            <a:pPr marL="0" marR="0" lvl="0" indent="0" algn="ctr" rtl="0">
              <a:lnSpc>
                <a:spcPct val="90000"/>
              </a:lnSpc>
              <a:spcBef>
                <a:spcPts val="0"/>
              </a:spcBef>
              <a:spcAft>
                <a:spcPts val="0"/>
              </a:spcAft>
              <a:buClr>
                <a:srgbClr val="FFFFFF"/>
              </a:buClr>
              <a:buSzPct val="100000"/>
              <a:buFont typeface="Arial"/>
              <a:buNone/>
            </a:pPr>
            <a:r>
              <a:rPr lang="es-419" sz="1300" b="0" i="0" u="none" strike="noStrike" cap="none" dirty="0">
                <a:solidFill>
                  <a:srgbClr val="FFFFFF"/>
                </a:solidFill>
                <a:latin typeface="Verdana"/>
                <a:ea typeface="Verdana"/>
                <a:cs typeface="Verdana"/>
                <a:sym typeface="Verdana"/>
              </a:rPr>
              <a:t>Epígrafe</a:t>
            </a:r>
            <a:endParaRPr sz="1300" dirty="0"/>
          </a:p>
        </p:txBody>
      </p:sp>
    </p:spTree>
    <p:extLst>
      <p:ext uri="{BB962C8B-B14F-4D97-AF65-F5344CB8AC3E}">
        <p14:creationId xmlns:p14="http://schemas.microsoft.com/office/powerpoint/2010/main" val="11381462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55;p13">
            <a:extLst>
              <a:ext uri="{FF2B5EF4-FFF2-40B4-BE49-F238E27FC236}">
                <a16:creationId xmlns:a16="http://schemas.microsoft.com/office/drawing/2014/main" id="{76DBCC10-6774-5456-869A-DA061AC29B39}"/>
              </a:ext>
            </a:extLst>
          </p:cNvPr>
          <p:cNvSpPr txBox="1"/>
          <p:nvPr/>
        </p:nvSpPr>
        <p:spPr>
          <a:xfrm>
            <a:off x="2152650" y="3334016"/>
            <a:ext cx="7886700" cy="627600"/>
          </a:xfrm>
          <a:prstGeom prst="rect">
            <a:avLst/>
          </a:prstGeom>
          <a:noFill/>
          <a:ln>
            <a:noFill/>
          </a:ln>
        </p:spPr>
        <p:txBody>
          <a:bodyPr spcFirstLastPara="1" wrap="square" lIns="68575" tIns="34275" rIns="68575" bIns="34275" anchor="t" anchorCtr="0">
            <a:normAutofit/>
          </a:bodyPr>
          <a:lstStyle/>
          <a:p>
            <a:pPr marL="0" lvl="0" indent="0" algn="ctr" rtl="0">
              <a:lnSpc>
                <a:spcPct val="90000"/>
              </a:lnSpc>
              <a:spcBef>
                <a:spcPts val="0"/>
              </a:spcBef>
              <a:spcAft>
                <a:spcPts val="0"/>
              </a:spcAft>
              <a:buNone/>
            </a:pPr>
            <a:r>
              <a:rPr lang="es-419" sz="3000" b="1" dirty="0">
                <a:solidFill>
                  <a:srgbClr val="4F386D"/>
                </a:solidFill>
                <a:latin typeface="Verdana"/>
                <a:ea typeface="Verdana"/>
                <a:cs typeface="Verdana"/>
                <a:sym typeface="Verdana"/>
              </a:rPr>
              <a:t>TÍTULO DE LA PRESENTACIÓN</a:t>
            </a:r>
            <a:endParaRPr sz="1100" dirty="0">
              <a:solidFill>
                <a:srgbClr val="4F386D"/>
              </a:solidFill>
            </a:endParaRPr>
          </a:p>
        </p:txBody>
      </p:sp>
      <p:sp>
        <p:nvSpPr>
          <p:cNvPr id="3" name="Google Shape;56;p13">
            <a:extLst>
              <a:ext uri="{FF2B5EF4-FFF2-40B4-BE49-F238E27FC236}">
                <a16:creationId xmlns:a16="http://schemas.microsoft.com/office/drawing/2014/main" id="{FB7C47E5-9E06-8014-4D93-3096A0087C75}"/>
              </a:ext>
            </a:extLst>
          </p:cNvPr>
          <p:cNvSpPr txBox="1"/>
          <p:nvPr/>
        </p:nvSpPr>
        <p:spPr>
          <a:xfrm>
            <a:off x="3686175" y="3961616"/>
            <a:ext cx="4819800" cy="259500"/>
          </a:xfrm>
          <a:prstGeom prst="rect">
            <a:avLst/>
          </a:prstGeom>
          <a:noFill/>
          <a:ln>
            <a:noFill/>
          </a:ln>
        </p:spPr>
        <p:txBody>
          <a:bodyPr spcFirstLastPara="1" wrap="square" lIns="68575" tIns="34275" rIns="68575" bIns="34275" anchor="t" anchorCtr="0">
            <a:noAutofit/>
          </a:bodyPr>
          <a:lstStyle/>
          <a:p>
            <a:pPr marL="0" lvl="0" indent="0" algn="ctr" rtl="0">
              <a:lnSpc>
                <a:spcPct val="90000"/>
              </a:lnSpc>
              <a:spcBef>
                <a:spcPts val="0"/>
              </a:spcBef>
              <a:spcAft>
                <a:spcPts val="0"/>
              </a:spcAft>
              <a:buNone/>
            </a:pPr>
            <a:r>
              <a:rPr lang="es-419" sz="1400" dirty="0">
                <a:solidFill>
                  <a:srgbClr val="4F386D"/>
                </a:solidFill>
                <a:latin typeface="Verdana"/>
                <a:ea typeface="Verdana"/>
                <a:cs typeface="Verdana"/>
                <a:sym typeface="Verdana"/>
              </a:rPr>
              <a:t>BAJADA DE LA PRESENTACIÓN</a:t>
            </a:r>
            <a:endParaRPr sz="1400" dirty="0">
              <a:solidFill>
                <a:srgbClr val="4F386D"/>
              </a:solidFill>
            </a:endParaRPr>
          </a:p>
        </p:txBody>
      </p:sp>
      <p:sp>
        <p:nvSpPr>
          <p:cNvPr id="4" name="Google Shape;57;p13">
            <a:extLst>
              <a:ext uri="{FF2B5EF4-FFF2-40B4-BE49-F238E27FC236}">
                <a16:creationId xmlns:a16="http://schemas.microsoft.com/office/drawing/2014/main" id="{16F21E47-ED69-1BA3-E0E5-33489B0BB11A}"/>
              </a:ext>
            </a:extLst>
          </p:cNvPr>
          <p:cNvSpPr txBox="1"/>
          <p:nvPr/>
        </p:nvSpPr>
        <p:spPr>
          <a:xfrm>
            <a:off x="4531519" y="2809119"/>
            <a:ext cx="2991000" cy="196500"/>
          </a:xfrm>
          <a:prstGeom prst="rect">
            <a:avLst/>
          </a:prstGeom>
          <a:noFill/>
          <a:ln>
            <a:noFill/>
          </a:ln>
        </p:spPr>
        <p:txBody>
          <a:bodyPr spcFirstLastPara="1" wrap="square" lIns="68575" tIns="34275" rIns="68575" bIns="34275" anchor="t" anchorCtr="0">
            <a:noAutofit/>
          </a:bodyPr>
          <a:lstStyle/>
          <a:p>
            <a:pPr marL="0" marR="0" lvl="0" indent="0" algn="ctr" rtl="0">
              <a:lnSpc>
                <a:spcPct val="90000"/>
              </a:lnSpc>
              <a:spcBef>
                <a:spcPts val="0"/>
              </a:spcBef>
              <a:spcAft>
                <a:spcPts val="0"/>
              </a:spcAft>
              <a:buClr>
                <a:srgbClr val="FFFFFF"/>
              </a:buClr>
              <a:buSzPct val="100000"/>
              <a:buFont typeface="Arial"/>
              <a:buNone/>
            </a:pPr>
            <a:r>
              <a:rPr lang="es-419" sz="1300" b="0" i="0" u="none" strike="noStrike" cap="none" dirty="0">
                <a:solidFill>
                  <a:srgbClr val="4F386D"/>
                </a:solidFill>
                <a:latin typeface="Verdana"/>
                <a:ea typeface="Verdana"/>
                <a:cs typeface="Verdana"/>
                <a:sym typeface="Verdana"/>
              </a:rPr>
              <a:t>Epígrafe</a:t>
            </a:r>
            <a:endParaRPr sz="1300" dirty="0">
              <a:solidFill>
                <a:srgbClr val="4F386D"/>
              </a:solidFill>
            </a:endParaRPr>
          </a:p>
        </p:txBody>
      </p:sp>
    </p:spTree>
    <p:extLst>
      <p:ext uri="{BB962C8B-B14F-4D97-AF65-F5344CB8AC3E}">
        <p14:creationId xmlns:p14="http://schemas.microsoft.com/office/powerpoint/2010/main" val="4031507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55;p13">
            <a:extLst>
              <a:ext uri="{FF2B5EF4-FFF2-40B4-BE49-F238E27FC236}">
                <a16:creationId xmlns:a16="http://schemas.microsoft.com/office/drawing/2014/main" id="{0C173803-7BCB-9D1F-9434-014B2786193C}"/>
              </a:ext>
            </a:extLst>
          </p:cNvPr>
          <p:cNvSpPr txBox="1"/>
          <p:nvPr/>
        </p:nvSpPr>
        <p:spPr>
          <a:xfrm>
            <a:off x="2152650" y="3334016"/>
            <a:ext cx="7886700" cy="627600"/>
          </a:xfrm>
          <a:prstGeom prst="rect">
            <a:avLst/>
          </a:prstGeom>
          <a:noFill/>
          <a:ln>
            <a:noFill/>
          </a:ln>
        </p:spPr>
        <p:txBody>
          <a:bodyPr spcFirstLastPara="1" wrap="square" lIns="68575" tIns="34275" rIns="68575" bIns="34275" anchor="t" anchorCtr="0">
            <a:normAutofit/>
          </a:bodyPr>
          <a:lstStyle/>
          <a:p>
            <a:pPr marL="0" lvl="0" indent="0" algn="ctr" rtl="0">
              <a:lnSpc>
                <a:spcPct val="90000"/>
              </a:lnSpc>
              <a:spcBef>
                <a:spcPts val="0"/>
              </a:spcBef>
              <a:spcAft>
                <a:spcPts val="0"/>
              </a:spcAft>
              <a:buNone/>
            </a:pPr>
            <a:r>
              <a:rPr lang="es-419" sz="3000" b="1" dirty="0">
                <a:solidFill>
                  <a:srgbClr val="FFFFFF"/>
                </a:solidFill>
                <a:latin typeface="Verdana"/>
                <a:ea typeface="Verdana"/>
                <a:cs typeface="Verdana"/>
                <a:sym typeface="Verdana"/>
              </a:rPr>
              <a:t>TÍTULO DE LA PRESENTACIÓN</a:t>
            </a:r>
            <a:endParaRPr sz="1100" dirty="0">
              <a:solidFill>
                <a:srgbClr val="000000"/>
              </a:solidFill>
            </a:endParaRPr>
          </a:p>
        </p:txBody>
      </p:sp>
      <p:sp>
        <p:nvSpPr>
          <p:cNvPr id="3" name="Google Shape;56;p13">
            <a:extLst>
              <a:ext uri="{FF2B5EF4-FFF2-40B4-BE49-F238E27FC236}">
                <a16:creationId xmlns:a16="http://schemas.microsoft.com/office/drawing/2014/main" id="{370CC40E-A4D3-FFA3-0CB0-3EE159DC575F}"/>
              </a:ext>
            </a:extLst>
          </p:cNvPr>
          <p:cNvSpPr txBox="1"/>
          <p:nvPr/>
        </p:nvSpPr>
        <p:spPr>
          <a:xfrm>
            <a:off x="3686175" y="3961616"/>
            <a:ext cx="4819800" cy="259500"/>
          </a:xfrm>
          <a:prstGeom prst="rect">
            <a:avLst/>
          </a:prstGeom>
          <a:noFill/>
          <a:ln>
            <a:noFill/>
          </a:ln>
        </p:spPr>
        <p:txBody>
          <a:bodyPr spcFirstLastPara="1" wrap="square" lIns="68575" tIns="34275" rIns="68575" bIns="34275" anchor="t" anchorCtr="0">
            <a:noAutofit/>
          </a:bodyPr>
          <a:lstStyle/>
          <a:p>
            <a:pPr marL="0" lvl="0" indent="0" algn="ctr" rtl="0">
              <a:lnSpc>
                <a:spcPct val="90000"/>
              </a:lnSpc>
              <a:spcBef>
                <a:spcPts val="0"/>
              </a:spcBef>
              <a:spcAft>
                <a:spcPts val="0"/>
              </a:spcAft>
              <a:buNone/>
            </a:pPr>
            <a:r>
              <a:rPr lang="es-419" sz="1400" dirty="0">
                <a:solidFill>
                  <a:srgbClr val="FFFFFF"/>
                </a:solidFill>
                <a:latin typeface="Verdana"/>
                <a:ea typeface="Verdana"/>
                <a:cs typeface="Verdana"/>
                <a:sym typeface="Verdana"/>
              </a:rPr>
              <a:t>BAJADA DE LA PRESENTACIÓN</a:t>
            </a:r>
            <a:endParaRPr sz="1400" dirty="0">
              <a:solidFill>
                <a:srgbClr val="595959"/>
              </a:solidFill>
            </a:endParaRPr>
          </a:p>
        </p:txBody>
      </p:sp>
      <p:sp>
        <p:nvSpPr>
          <p:cNvPr id="4" name="Google Shape;57;p13">
            <a:extLst>
              <a:ext uri="{FF2B5EF4-FFF2-40B4-BE49-F238E27FC236}">
                <a16:creationId xmlns:a16="http://schemas.microsoft.com/office/drawing/2014/main" id="{BFAA1B01-9E93-CE65-8541-FF39E6BCE070}"/>
              </a:ext>
            </a:extLst>
          </p:cNvPr>
          <p:cNvSpPr txBox="1"/>
          <p:nvPr/>
        </p:nvSpPr>
        <p:spPr>
          <a:xfrm>
            <a:off x="4531519" y="2809119"/>
            <a:ext cx="2991000" cy="196500"/>
          </a:xfrm>
          <a:prstGeom prst="rect">
            <a:avLst/>
          </a:prstGeom>
          <a:noFill/>
          <a:ln>
            <a:noFill/>
          </a:ln>
        </p:spPr>
        <p:txBody>
          <a:bodyPr spcFirstLastPara="1" wrap="square" lIns="68575" tIns="34275" rIns="68575" bIns="34275" anchor="t" anchorCtr="0">
            <a:noAutofit/>
          </a:bodyPr>
          <a:lstStyle/>
          <a:p>
            <a:pPr marL="0" marR="0" lvl="0" indent="0" algn="ctr" rtl="0">
              <a:lnSpc>
                <a:spcPct val="90000"/>
              </a:lnSpc>
              <a:spcBef>
                <a:spcPts val="0"/>
              </a:spcBef>
              <a:spcAft>
                <a:spcPts val="0"/>
              </a:spcAft>
              <a:buClr>
                <a:srgbClr val="FFFFFF"/>
              </a:buClr>
              <a:buSzPct val="100000"/>
              <a:buFont typeface="Arial"/>
              <a:buNone/>
            </a:pPr>
            <a:r>
              <a:rPr lang="es-419" sz="1300" b="0" i="0" u="none" strike="noStrike" cap="none" dirty="0">
                <a:solidFill>
                  <a:srgbClr val="FFFFFF"/>
                </a:solidFill>
                <a:latin typeface="Verdana"/>
                <a:ea typeface="Verdana"/>
                <a:cs typeface="Verdana"/>
                <a:sym typeface="Verdana"/>
              </a:rPr>
              <a:t>Epígrafe</a:t>
            </a:r>
            <a:endParaRPr sz="1300" dirty="0"/>
          </a:p>
        </p:txBody>
      </p:sp>
    </p:spTree>
    <p:extLst>
      <p:ext uri="{BB962C8B-B14F-4D97-AF65-F5344CB8AC3E}">
        <p14:creationId xmlns:p14="http://schemas.microsoft.com/office/powerpoint/2010/main" val="2154370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92752524-99F6-EC8D-91CB-A76977379481}"/>
              </a:ext>
            </a:extLst>
          </p:cNvPr>
          <p:cNvSpPr txBox="1"/>
          <p:nvPr/>
        </p:nvSpPr>
        <p:spPr>
          <a:xfrm>
            <a:off x="1291652" y="1364104"/>
            <a:ext cx="4212236" cy="430887"/>
          </a:xfrm>
          <a:prstGeom prst="rect">
            <a:avLst/>
          </a:prstGeom>
          <a:noFill/>
        </p:spPr>
        <p:txBody>
          <a:bodyPr wrap="square" rtlCol="0">
            <a:spAutoFit/>
          </a:bodyPr>
          <a:lstStyle/>
          <a:p>
            <a:r>
              <a:rPr lang="es-CL" sz="2200" b="1" dirty="0">
                <a:solidFill>
                  <a:srgbClr val="4F386D"/>
                </a:solidFill>
                <a:latin typeface="Verdana" panose="020B0604030504040204" pitchFamily="34" charset="0"/>
                <a:ea typeface="Verdana" panose="020B0604030504040204" pitchFamily="34" charset="0"/>
                <a:cs typeface="Verdana" panose="020B0604030504040204" pitchFamily="34" charset="0"/>
              </a:rPr>
              <a:t>Título de la diapositiva</a:t>
            </a:r>
          </a:p>
        </p:txBody>
      </p:sp>
      <p:sp>
        <p:nvSpPr>
          <p:cNvPr id="3" name="CuadroTexto 2">
            <a:extLst>
              <a:ext uri="{FF2B5EF4-FFF2-40B4-BE49-F238E27FC236}">
                <a16:creationId xmlns:a16="http://schemas.microsoft.com/office/drawing/2014/main" id="{F8C84120-8D08-1C6D-7624-89312171FC41}"/>
              </a:ext>
            </a:extLst>
          </p:cNvPr>
          <p:cNvSpPr txBox="1"/>
          <p:nvPr/>
        </p:nvSpPr>
        <p:spPr>
          <a:xfrm>
            <a:off x="1291652" y="1794991"/>
            <a:ext cx="4212236" cy="369332"/>
          </a:xfrm>
          <a:prstGeom prst="rect">
            <a:avLst/>
          </a:prstGeom>
          <a:noFill/>
        </p:spPr>
        <p:txBody>
          <a:bodyPr wrap="square" rtlCol="0">
            <a:spAutoFit/>
          </a:bodyPr>
          <a:lstStyle/>
          <a:p>
            <a:r>
              <a:rPr lang="es-CL" dirty="0">
                <a:solidFill>
                  <a:srgbClr val="4F386D"/>
                </a:solidFill>
                <a:latin typeface="Verdana" panose="020B0604030504040204" pitchFamily="34" charset="0"/>
                <a:ea typeface="Verdana" panose="020B0604030504040204" pitchFamily="34" charset="0"/>
                <a:cs typeface="Verdana" panose="020B0604030504040204" pitchFamily="34" charset="0"/>
              </a:rPr>
              <a:t>Subtítulo</a:t>
            </a:r>
          </a:p>
        </p:txBody>
      </p:sp>
      <p:sp>
        <p:nvSpPr>
          <p:cNvPr id="4" name="CuadroTexto 3">
            <a:extLst>
              <a:ext uri="{FF2B5EF4-FFF2-40B4-BE49-F238E27FC236}">
                <a16:creationId xmlns:a16="http://schemas.microsoft.com/office/drawing/2014/main" id="{B8446208-09FE-BD55-F8C2-1408D8A96ACB}"/>
              </a:ext>
            </a:extLst>
          </p:cNvPr>
          <p:cNvSpPr txBox="1"/>
          <p:nvPr/>
        </p:nvSpPr>
        <p:spPr>
          <a:xfrm>
            <a:off x="1291652" y="2595210"/>
            <a:ext cx="4044846" cy="2462213"/>
          </a:xfrm>
          <a:prstGeom prst="rect">
            <a:avLst/>
          </a:prstGeom>
          <a:noFill/>
        </p:spPr>
        <p:txBody>
          <a:bodyPr wrap="square" rtlCol="0">
            <a:spAutoFit/>
          </a:bodyPr>
          <a:lstStyle/>
          <a:p>
            <a:r>
              <a:rPr lang="es-CL" sz="1400" dirty="0">
                <a:solidFill>
                  <a:srgbClr val="4F386D"/>
                </a:solidFill>
                <a:latin typeface="Verdana" panose="020B0604030504040204" pitchFamily="34" charset="0"/>
                <a:ea typeface="Verdana" panose="020B0604030504040204" pitchFamily="34" charset="0"/>
                <a:cs typeface="Verdana" panose="020B0604030504040204" pitchFamily="34" charset="0"/>
              </a:rPr>
              <a:t>Lorem ipsum dolor sit amet, consectetuer adipiscing elit, sed diam nonummy nibh euismod tincidunt ut laoreet dolore magna aliquam erat volutpat. Ut wisi enim ad minim veniam, quis nostrud exerci tation ullamcorper suscipit lobortis nisl ut aliquip ex ea commodo consequat. Duis autem vel eum iriure dolor in hendrerit in vulputate velit esse molestie consequat, vel illum dolore eu feugiat nulla facilisis at vero eros et accumsan et iusto </a:t>
            </a:r>
          </a:p>
        </p:txBody>
      </p:sp>
    </p:spTree>
    <p:extLst>
      <p:ext uri="{BB962C8B-B14F-4D97-AF65-F5344CB8AC3E}">
        <p14:creationId xmlns:p14="http://schemas.microsoft.com/office/powerpoint/2010/main" val="13769279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285BECE8-84B9-D2F4-7787-8807CCCAFAC5}"/>
              </a:ext>
            </a:extLst>
          </p:cNvPr>
          <p:cNvSpPr txBox="1"/>
          <p:nvPr/>
        </p:nvSpPr>
        <p:spPr>
          <a:xfrm>
            <a:off x="1291652" y="1364104"/>
            <a:ext cx="4212236" cy="430887"/>
          </a:xfrm>
          <a:prstGeom prst="rect">
            <a:avLst/>
          </a:prstGeom>
          <a:noFill/>
        </p:spPr>
        <p:txBody>
          <a:bodyPr wrap="square" rtlCol="0">
            <a:spAutoFit/>
          </a:bodyPr>
          <a:lstStyle/>
          <a:p>
            <a:r>
              <a:rPr lang="es-CL" sz="2200" b="1" dirty="0">
                <a:solidFill>
                  <a:srgbClr val="4F386D"/>
                </a:solidFill>
                <a:latin typeface="Verdana" panose="020B0604030504040204" pitchFamily="34" charset="0"/>
                <a:ea typeface="Verdana" panose="020B0604030504040204" pitchFamily="34" charset="0"/>
                <a:cs typeface="Verdana" panose="020B0604030504040204" pitchFamily="34" charset="0"/>
              </a:rPr>
              <a:t>Título de la diapositiva</a:t>
            </a:r>
          </a:p>
        </p:txBody>
      </p:sp>
      <p:sp>
        <p:nvSpPr>
          <p:cNvPr id="3" name="CuadroTexto 2">
            <a:extLst>
              <a:ext uri="{FF2B5EF4-FFF2-40B4-BE49-F238E27FC236}">
                <a16:creationId xmlns:a16="http://schemas.microsoft.com/office/drawing/2014/main" id="{4FD1448B-D68C-000F-A0B3-C7EF4D989F53}"/>
              </a:ext>
            </a:extLst>
          </p:cNvPr>
          <p:cNvSpPr txBox="1"/>
          <p:nvPr/>
        </p:nvSpPr>
        <p:spPr>
          <a:xfrm>
            <a:off x="1291652" y="1794991"/>
            <a:ext cx="4212236" cy="369332"/>
          </a:xfrm>
          <a:prstGeom prst="rect">
            <a:avLst/>
          </a:prstGeom>
          <a:noFill/>
        </p:spPr>
        <p:txBody>
          <a:bodyPr wrap="square" rtlCol="0">
            <a:spAutoFit/>
          </a:bodyPr>
          <a:lstStyle/>
          <a:p>
            <a:r>
              <a:rPr lang="es-CL" dirty="0">
                <a:solidFill>
                  <a:srgbClr val="4F386D"/>
                </a:solidFill>
                <a:latin typeface="Verdana" panose="020B0604030504040204" pitchFamily="34" charset="0"/>
                <a:ea typeface="Verdana" panose="020B0604030504040204" pitchFamily="34" charset="0"/>
                <a:cs typeface="Verdana" panose="020B0604030504040204" pitchFamily="34" charset="0"/>
              </a:rPr>
              <a:t>Subtítulo</a:t>
            </a:r>
          </a:p>
        </p:txBody>
      </p:sp>
      <p:sp>
        <p:nvSpPr>
          <p:cNvPr id="4" name="CuadroTexto 3">
            <a:extLst>
              <a:ext uri="{FF2B5EF4-FFF2-40B4-BE49-F238E27FC236}">
                <a16:creationId xmlns:a16="http://schemas.microsoft.com/office/drawing/2014/main" id="{460C679B-C808-535A-0159-1822482F6096}"/>
              </a:ext>
            </a:extLst>
          </p:cNvPr>
          <p:cNvSpPr txBox="1"/>
          <p:nvPr/>
        </p:nvSpPr>
        <p:spPr>
          <a:xfrm>
            <a:off x="1291652" y="2595210"/>
            <a:ext cx="4044846" cy="2462213"/>
          </a:xfrm>
          <a:prstGeom prst="rect">
            <a:avLst/>
          </a:prstGeom>
          <a:noFill/>
        </p:spPr>
        <p:txBody>
          <a:bodyPr wrap="square" rtlCol="0">
            <a:spAutoFit/>
          </a:bodyPr>
          <a:lstStyle/>
          <a:p>
            <a:r>
              <a:rPr lang="es-CL" sz="1400" dirty="0">
                <a:solidFill>
                  <a:srgbClr val="4F386D"/>
                </a:solidFill>
                <a:latin typeface="Verdana" panose="020B0604030504040204" pitchFamily="34" charset="0"/>
                <a:ea typeface="Verdana" panose="020B0604030504040204" pitchFamily="34" charset="0"/>
                <a:cs typeface="Verdana" panose="020B0604030504040204" pitchFamily="34" charset="0"/>
              </a:rPr>
              <a:t>Lorem ipsum dolor sit amet, consectetuer adipiscing elit, sed diam nonummy nibh euismod tincidunt ut laoreet dolore magna aliquam erat volutpat. Ut wisi enim ad minim veniam, quis nostrud exerci tation ullamcorper suscipit lobortis nisl ut aliquip ex ea commodo consequat. Duis autem vel eum iriure dolor in hendrerit in vulputate velit esse molestie consequat, vel illum dolore eu feugiat nulla facilisis at vero eros et accumsan et iusto </a:t>
            </a:r>
          </a:p>
        </p:txBody>
      </p:sp>
    </p:spTree>
    <p:extLst>
      <p:ext uri="{BB962C8B-B14F-4D97-AF65-F5344CB8AC3E}">
        <p14:creationId xmlns:p14="http://schemas.microsoft.com/office/powerpoint/2010/main" val="948066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3EEE20EB-3667-75BE-530B-CA217963A9D3}"/>
              </a:ext>
            </a:extLst>
          </p:cNvPr>
          <p:cNvSpPr txBox="1"/>
          <p:nvPr/>
        </p:nvSpPr>
        <p:spPr>
          <a:xfrm>
            <a:off x="1291652" y="1364104"/>
            <a:ext cx="4212236" cy="430887"/>
          </a:xfrm>
          <a:prstGeom prst="rect">
            <a:avLst/>
          </a:prstGeom>
          <a:noFill/>
        </p:spPr>
        <p:txBody>
          <a:bodyPr wrap="square" rtlCol="0">
            <a:spAutoFit/>
          </a:bodyPr>
          <a:lstStyle/>
          <a:p>
            <a:r>
              <a:rPr lang="es-CL" sz="2200" b="1" dirty="0">
                <a:solidFill>
                  <a:schemeClr val="bg1"/>
                </a:solidFill>
                <a:latin typeface="Verdana" panose="020B0604030504040204" pitchFamily="34" charset="0"/>
                <a:ea typeface="Verdana" panose="020B0604030504040204" pitchFamily="34" charset="0"/>
                <a:cs typeface="Verdana" panose="020B0604030504040204" pitchFamily="34" charset="0"/>
              </a:rPr>
              <a:t>Título de la diapositiva</a:t>
            </a:r>
          </a:p>
        </p:txBody>
      </p:sp>
      <p:sp>
        <p:nvSpPr>
          <p:cNvPr id="3" name="CuadroTexto 2">
            <a:extLst>
              <a:ext uri="{FF2B5EF4-FFF2-40B4-BE49-F238E27FC236}">
                <a16:creationId xmlns:a16="http://schemas.microsoft.com/office/drawing/2014/main" id="{6F7EAA90-A0BB-7DFC-106A-22A6E18C3F10}"/>
              </a:ext>
            </a:extLst>
          </p:cNvPr>
          <p:cNvSpPr txBox="1"/>
          <p:nvPr/>
        </p:nvSpPr>
        <p:spPr>
          <a:xfrm>
            <a:off x="1291652" y="1794991"/>
            <a:ext cx="4212236" cy="369332"/>
          </a:xfrm>
          <a:prstGeom prst="rect">
            <a:avLst/>
          </a:prstGeom>
          <a:noFill/>
        </p:spPr>
        <p:txBody>
          <a:bodyPr wrap="square" rtlCol="0">
            <a:spAutoFit/>
          </a:bodyPr>
          <a:lstStyle/>
          <a:p>
            <a:r>
              <a:rPr lang="es-CL" dirty="0">
                <a:solidFill>
                  <a:schemeClr val="bg1"/>
                </a:solidFill>
                <a:latin typeface="Verdana" panose="020B0604030504040204" pitchFamily="34" charset="0"/>
                <a:ea typeface="Verdana" panose="020B0604030504040204" pitchFamily="34" charset="0"/>
                <a:cs typeface="Verdana" panose="020B0604030504040204" pitchFamily="34" charset="0"/>
              </a:rPr>
              <a:t>Subtítulo</a:t>
            </a:r>
          </a:p>
        </p:txBody>
      </p:sp>
      <p:sp>
        <p:nvSpPr>
          <p:cNvPr id="4" name="CuadroTexto 3">
            <a:extLst>
              <a:ext uri="{FF2B5EF4-FFF2-40B4-BE49-F238E27FC236}">
                <a16:creationId xmlns:a16="http://schemas.microsoft.com/office/drawing/2014/main" id="{52321E1D-C1D8-69D6-D9B4-28B69BEA7AB9}"/>
              </a:ext>
            </a:extLst>
          </p:cNvPr>
          <p:cNvSpPr txBox="1"/>
          <p:nvPr/>
        </p:nvSpPr>
        <p:spPr>
          <a:xfrm>
            <a:off x="1291652" y="2595210"/>
            <a:ext cx="4044846" cy="2462213"/>
          </a:xfrm>
          <a:prstGeom prst="rect">
            <a:avLst/>
          </a:prstGeom>
          <a:noFill/>
        </p:spPr>
        <p:txBody>
          <a:bodyPr wrap="square" rtlCol="0">
            <a:spAutoFit/>
          </a:bodyPr>
          <a:lstStyle/>
          <a:p>
            <a:r>
              <a:rPr lang="es-CL" sz="1400" dirty="0">
                <a:solidFill>
                  <a:schemeClr val="bg1"/>
                </a:solidFill>
                <a:latin typeface="Verdana" panose="020B0604030504040204" pitchFamily="34" charset="0"/>
                <a:ea typeface="Verdana" panose="020B0604030504040204" pitchFamily="34" charset="0"/>
                <a:cs typeface="Verdana" panose="020B0604030504040204" pitchFamily="34" charset="0"/>
              </a:rPr>
              <a:t>Lorem ipsum dolor sit amet, consectetuer adipiscing elit, sed diam nonummy nibh euismod tincidunt ut laoreet dolore magna aliquam erat volutpat. Ut wisi enim ad minim veniam, quis nostrud exerci tation ullamcorper suscipit lobortis nisl ut aliquip ex ea commodo consequat. Duis autem vel eum iriure dolor in hendrerit in vulputate velit esse molestie consequat, vel illum dolore eu feugiat nulla facilisis at vero eros et accumsan et iusto </a:t>
            </a:r>
          </a:p>
        </p:txBody>
      </p:sp>
    </p:spTree>
    <p:extLst>
      <p:ext uri="{BB962C8B-B14F-4D97-AF65-F5344CB8AC3E}">
        <p14:creationId xmlns:p14="http://schemas.microsoft.com/office/powerpoint/2010/main" val="184551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7638AC29-69C8-0251-4559-2CD7CB6196A4}"/>
              </a:ext>
            </a:extLst>
          </p:cNvPr>
          <p:cNvSpPr txBox="1"/>
          <p:nvPr/>
        </p:nvSpPr>
        <p:spPr>
          <a:xfrm>
            <a:off x="1291652" y="1364104"/>
            <a:ext cx="4212236" cy="430887"/>
          </a:xfrm>
          <a:prstGeom prst="rect">
            <a:avLst/>
          </a:prstGeom>
          <a:noFill/>
        </p:spPr>
        <p:txBody>
          <a:bodyPr wrap="square" rtlCol="0">
            <a:spAutoFit/>
          </a:bodyPr>
          <a:lstStyle/>
          <a:p>
            <a:r>
              <a:rPr lang="es-CL" sz="2200" b="1" dirty="0">
                <a:solidFill>
                  <a:schemeClr val="bg1"/>
                </a:solidFill>
                <a:latin typeface="Verdana" panose="020B0604030504040204" pitchFamily="34" charset="0"/>
                <a:ea typeface="Verdana" panose="020B0604030504040204" pitchFamily="34" charset="0"/>
                <a:cs typeface="Verdana" panose="020B0604030504040204" pitchFamily="34" charset="0"/>
              </a:rPr>
              <a:t>Título de la diapositiva</a:t>
            </a:r>
          </a:p>
        </p:txBody>
      </p:sp>
      <p:sp>
        <p:nvSpPr>
          <p:cNvPr id="3" name="CuadroTexto 2">
            <a:extLst>
              <a:ext uri="{FF2B5EF4-FFF2-40B4-BE49-F238E27FC236}">
                <a16:creationId xmlns:a16="http://schemas.microsoft.com/office/drawing/2014/main" id="{8C5DE4A4-16DB-A93B-3D3F-28CD3C33325B}"/>
              </a:ext>
            </a:extLst>
          </p:cNvPr>
          <p:cNvSpPr txBox="1"/>
          <p:nvPr/>
        </p:nvSpPr>
        <p:spPr>
          <a:xfrm>
            <a:off x="1291652" y="1794991"/>
            <a:ext cx="4212236" cy="369332"/>
          </a:xfrm>
          <a:prstGeom prst="rect">
            <a:avLst/>
          </a:prstGeom>
          <a:noFill/>
        </p:spPr>
        <p:txBody>
          <a:bodyPr wrap="square" rtlCol="0">
            <a:spAutoFit/>
          </a:bodyPr>
          <a:lstStyle/>
          <a:p>
            <a:r>
              <a:rPr lang="es-CL" dirty="0">
                <a:solidFill>
                  <a:schemeClr val="bg1"/>
                </a:solidFill>
                <a:latin typeface="Verdana" panose="020B0604030504040204" pitchFamily="34" charset="0"/>
                <a:ea typeface="Verdana" panose="020B0604030504040204" pitchFamily="34" charset="0"/>
                <a:cs typeface="Verdana" panose="020B0604030504040204" pitchFamily="34" charset="0"/>
              </a:rPr>
              <a:t>Subtítulo</a:t>
            </a:r>
          </a:p>
        </p:txBody>
      </p:sp>
      <p:sp>
        <p:nvSpPr>
          <p:cNvPr id="4" name="CuadroTexto 3">
            <a:extLst>
              <a:ext uri="{FF2B5EF4-FFF2-40B4-BE49-F238E27FC236}">
                <a16:creationId xmlns:a16="http://schemas.microsoft.com/office/drawing/2014/main" id="{2584BD6D-5866-CD76-F8C5-845D01CA04E4}"/>
              </a:ext>
            </a:extLst>
          </p:cNvPr>
          <p:cNvSpPr txBox="1"/>
          <p:nvPr/>
        </p:nvSpPr>
        <p:spPr>
          <a:xfrm>
            <a:off x="1291652" y="2595210"/>
            <a:ext cx="4044846" cy="2462213"/>
          </a:xfrm>
          <a:prstGeom prst="rect">
            <a:avLst/>
          </a:prstGeom>
          <a:noFill/>
        </p:spPr>
        <p:txBody>
          <a:bodyPr wrap="square" rtlCol="0">
            <a:spAutoFit/>
          </a:bodyPr>
          <a:lstStyle/>
          <a:p>
            <a:r>
              <a:rPr lang="es-CL" sz="1400" dirty="0">
                <a:solidFill>
                  <a:schemeClr val="bg1"/>
                </a:solidFill>
                <a:latin typeface="Verdana" panose="020B0604030504040204" pitchFamily="34" charset="0"/>
                <a:ea typeface="Verdana" panose="020B0604030504040204" pitchFamily="34" charset="0"/>
                <a:cs typeface="Verdana" panose="020B0604030504040204" pitchFamily="34" charset="0"/>
              </a:rPr>
              <a:t>Lorem ipsum dolor sit amet, consectetuer adipiscing elit, sed diam nonummy nibh euismod tincidunt ut laoreet dolore magna aliquam erat volutpat. Ut wisi enim ad minim veniam, quis nostrud exerci tation ullamcorper suscipit lobortis nisl ut aliquip ex ea commodo consequat. Duis autem vel eum iriure dolor in hendrerit in vulputate velit esse molestie consequat, vel illum dolore eu feugiat nulla facilisis at vero eros et accumsan et iusto </a:t>
            </a:r>
          </a:p>
        </p:txBody>
      </p:sp>
    </p:spTree>
    <p:extLst>
      <p:ext uri="{BB962C8B-B14F-4D97-AF65-F5344CB8AC3E}">
        <p14:creationId xmlns:p14="http://schemas.microsoft.com/office/powerpoint/2010/main" val="5296314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56;p13">
            <a:extLst>
              <a:ext uri="{FF2B5EF4-FFF2-40B4-BE49-F238E27FC236}">
                <a16:creationId xmlns:a16="http://schemas.microsoft.com/office/drawing/2014/main" id="{BA8DCEC5-092E-E672-9C91-0C65653820C0}"/>
              </a:ext>
            </a:extLst>
          </p:cNvPr>
          <p:cNvSpPr txBox="1"/>
          <p:nvPr/>
        </p:nvSpPr>
        <p:spPr>
          <a:xfrm>
            <a:off x="3686175" y="5954802"/>
            <a:ext cx="4819800" cy="259500"/>
          </a:xfrm>
          <a:prstGeom prst="rect">
            <a:avLst/>
          </a:prstGeom>
          <a:noFill/>
          <a:ln>
            <a:noFill/>
          </a:ln>
        </p:spPr>
        <p:txBody>
          <a:bodyPr spcFirstLastPara="1" wrap="square" lIns="68575" tIns="34275" rIns="68575" bIns="34275" anchor="t" anchorCtr="0">
            <a:noAutofit/>
          </a:bodyPr>
          <a:lstStyle/>
          <a:p>
            <a:pPr marL="0" lvl="0" indent="0" algn="ctr" rtl="0">
              <a:lnSpc>
                <a:spcPct val="90000"/>
              </a:lnSpc>
              <a:spcBef>
                <a:spcPts val="0"/>
              </a:spcBef>
              <a:spcAft>
                <a:spcPts val="0"/>
              </a:spcAft>
              <a:buNone/>
            </a:pPr>
            <a:r>
              <a:rPr lang="es-419" sz="1400" b="1" dirty="0">
                <a:solidFill>
                  <a:srgbClr val="4F386D"/>
                </a:solidFill>
                <a:latin typeface="Verdana"/>
                <a:ea typeface="Verdana"/>
                <a:cs typeface="Verdana"/>
                <a:sym typeface="Verdana"/>
              </a:rPr>
              <a:t>cultura.gob.cl </a:t>
            </a:r>
            <a:r>
              <a:rPr lang="es-419" sz="1400" dirty="0">
                <a:solidFill>
                  <a:srgbClr val="4F386D"/>
                </a:solidFill>
                <a:latin typeface="Verdana"/>
                <a:ea typeface="Verdana"/>
                <a:cs typeface="Verdana"/>
                <a:sym typeface="Verdana"/>
              </a:rPr>
              <a:t>l @ciudadaniacl </a:t>
            </a:r>
            <a:endParaRPr sz="1400" dirty="0">
              <a:solidFill>
                <a:srgbClr val="4F386D"/>
              </a:solidFill>
            </a:endParaRPr>
          </a:p>
        </p:txBody>
      </p:sp>
      <p:pic>
        <p:nvPicPr>
          <p:cNvPr id="4" name="Imagen 3">
            <a:extLst>
              <a:ext uri="{FF2B5EF4-FFF2-40B4-BE49-F238E27FC236}">
                <a16:creationId xmlns:a16="http://schemas.microsoft.com/office/drawing/2014/main" id="{BC3B3F74-A9C5-1548-B152-6405E5C1FB71}"/>
              </a:ext>
            </a:extLst>
          </p:cNvPr>
          <p:cNvPicPr>
            <a:picLocks noChangeAspect="1"/>
          </p:cNvPicPr>
          <p:nvPr/>
        </p:nvPicPr>
        <p:blipFill>
          <a:blip r:embed="rId2"/>
          <a:stretch>
            <a:fillRect/>
          </a:stretch>
        </p:blipFill>
        <p:spPr>
          <a:xfrm>
            <a:off x="3710573" y="2529000"/>
            <a:ext cx="4771004" cy="1800000"/>
          </a:xfrm>
          <a:prstGeom prst="rect">
            <a:avLst/>
          </a:prstGeom>
        </p:spPr>
      </p:pic>
    </p:spTree>
    <p:extLst>
      <p:ext uri="{BB962C8B-B14F-4D97-AF65-F5344CB8AC3E}">
        <p14:creationId xmlns:p14="http://schemas.microsoft.com/office/powerpoint/2010/main" val="39894611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100</TotalTime>
  <Words>355</Words>
  <Application>Microsoft Macintosh PowerPoint</Application>
  <PresentationFormat>Panorámica</PresentationFormat>
  <Paragraphs>22</Paragraphs>
  <Slides>8</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8</vt:i4>
      </vt:variant>
    </vt:vector>
  </HeadingPairs>
  <TitlesOfParts>
    <vt:vector size="13" baseType="lpstr">
      <vt:lpstr>Aptos</vt:lpstr>
      <vt:lpstr>Aptos Display</vt:lpstr>
      <vt:lpstr>Arial</vt:lpstr>
      <vt:lpstr>Verdana</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Paula Soto Cornejo</dc:creator>
  <cp:lastModifiedBy>Omar Luengo</cp:lastModifiedBy>
  <cp:revision>8</cp:revision>
  <dcterms:created xsi:type="dcterms:W3CDTF">2025-03-11T15:21:01Z</dcterms:created>
  <dcterms:modified xsi:type="dcterms:W3CDTF">2025-10-07T20:49:18Z</dcterms:modified>
</cp:coreProperties>
</file>