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letter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702AEE9-06D0-3B46-8D32-F4484AD06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971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937228-7751-1B46-AFE8-964528A36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8100" y="6667500"/>
            <a:ext cx="39878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138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81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435BFAD-EE0C-E149-9F43-24416F224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8100" y="6667500"/>
            <a:ext cx="3987800" cy="190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052B632-5935-0B4F-AB7E-F60916A00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01825F2-1E5B-484E-B8B5-08D2FF5B3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8100" y="6667500"/>
            <a:ext cx="3987800" cy="190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5E4D52-F739-B945-91E3-4C72B8ABAA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B3F3E2-B51A-2349-BB41-332B217F1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8100" y="6667500"/>
            <a:ext cx="3987800" cy="190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D2F96AF-AD24-F242-BDAB-0683161B0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8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66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605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921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229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296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F731-4398-4249-A1DB-B79AFB5C21E0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2FF3-82E3-A94A-AFE1-177EA26FCF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035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2B4079-9266-9742-8499-C2BE690F30F5}"/>
              </a:ext>
            </a:extLst>
          </p:cNvPr>
          <p:cNvSpPr txBox="1"/>
          <p:nvPr/>
        </p:nvSpPr>
        <p:spPr>
          <a:xfrm>
            <a:off x="1019330" y="2146863"/>
            <a:ext cx="7105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Ministerio de las Culturas, las Artes y el Patrimonio, a través de la Unidad de Cultura, Memoria y Derechos Humanos del Departamento Ciudadanía Cultural, otorga este reconocimiento a: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9BD101-786D-E146-A1A3-36B242139269}"/>
              </a:ext>
            </a:extLst>
          </p:cNvPr>
          <p:cNvSpPr txBox="1"/>
          <p:nvPr/>
        </p:nvSpPr>
        <p:spPr>
          <a:xfrm>
            <a:off x="953802" y="3977154"/>
            <a:ext cx="7236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 participación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Nombre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realizada los días 00 y 00 de octubre de 2025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lugar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0238EF-0F97-F44E-B08F-C2837219A989}"/>
              </a:ext>
            </a:extLst>
          </p:cNvPr>
          <p:cNvSpPr txBox="1"/>
          <p:nvPr/>
        </p:nvSpPr>
        <p:spPr>
          <a:xfrm>
            <a:off x="3043003" y="5731660"/>
            <a:ext cx="3057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Marianela Riquelme Aguilar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Departamento Ciudadanía Cultural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las Culturas y las Artes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2DAEA2-B26F-9040-BBE8-59CD556F8064}"/>
              </a:ext>
            </a:extLst>
          </p:cNvPr>
          <p:cNvSpPr txBox="1"/>
          <p:nvPr/>
        </p:nvSpPr>
        <p:spPr>
          <a:xfrm>
            <a:off x="3043003" y="6307313"/>
            <a:ext cx="3057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Comuna, 00 de octubre 2025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D0F015D-DB0B-6845-9797-E717600E61A1}"/>
              </a:ext>
            </a:extLst>
          </p:cNvPr>
          <p:cNvCxnSpPr>
            <a:cxnSpLocks/>
          </p:cNvCxnSpPr>
          <p:nvPr/>
        </p:nvCxnSpPr>
        <p:spPr>
          <a:xfrm>
            <a:off x="3414123" y="5750030"/>
            <a:ext cx="23157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EC56BE-BBAD-534F-ADBF-5C39A5172A0D}"/>
              </a:ext>
            </a:extLst>
          </p:cNvPr>
          <p:cNvSpPr txBox="1"/>
          <p:nvPr/>
        </p:nvSpPr>
        <p:spPr>
          <a:xfrm>
            <a:off x="2915135" y="3069703"/>
            <a:ext cx="33137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Participante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A03142-AE99-1A4A-9BE7-79FDC7381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0" y="0"/>
            <a:ext cx="3618527" cy="16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FAEA3-7643-6648-A4C2-95718BEEA5D0}"/>
              </a:ext>
            </a:extLst>
          </p:cNvPr>
          <p:cNvSpPr txBox="1"/>
          <p:nvPr/>
        </p:nvSpPr>
        <p:spPr>
          <a:xfrm>
            <a:off x="1019330" y="2146863"/>
            <a:ext cx="7105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Ministerio de las Culturas, las Artes y el Patrimonio, a través de la Unidad de Cultura, Memoria y Derechos Humanos del Departamento Ciudadanía Cultural, otorga este reconocimiento a: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52608D-AD61-BA4E-9877-A237040D86A9}"/>
              </a:ext>
            </a:extLst>
          </p:cNvPr>
          <p:cNvSpPr txBox="1"/>
          <p:nvPr/>
        </p:nvSpPr>
        <p:spPr>
          <a:xfrm>
            <a:off x="953802" y="3977154"/>
            <a:ext cx="7236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 participación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Nombre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realizada los días 00 y 00 de octubre de 2025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lugar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EDB279-704D-4142-B0C1-0F7F5F401DEB}"/>
              </a:ext>
            </a:extLst>
          </p:cNvPr>
          <p:cNvSpPr txBox="1"/>
          <p:nvPr/>
        </p:nvSpPr>
        <p:spPr>
          <a:xfrm>
            <a:off x="3043003" y="5731660"/>
            <a:ext cx="3057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Marianela Riquelme Aguilar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Departamento Ciudadanía Cultural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las Culturas y las Artes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90270C-6921-0A4E-9C39-3206F3724EC0}"/>
              </a:ext>
            </a:extLst>
          </p:cNvPr>
          <p:cNvSpPr txBox="1"/>
          <p:nvPr/>
        </p:nvSpPr>
        <p:spPr>
          <a:xfrm>
            <a:off x="3043003" y="6307313"/>
            <a:ext cx="3057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Comuna, 00 de octubre 2025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C5D188-D72C-6B43-BC7D-920F33DC481E}"/>
              </a:ext>
            </a:extLst>
          </p:cNvPr>
          <p:cNvCxnSpPr>
            <a:cxnSpLocks/>
          </p:cNvCxnSpPr>
          <p:nvPr/>
        </p:nvCxnSpPr>
        <p:spPr>
          <a:xfrm>
            <a:off x="3414123" y="5750030"/>
            <a:ext cx="23157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4D18D2B-909A-B240-86B7-01C0A21BE08D}"/>
              </a:ext>
            </a:extLst>
          </p:cNvPr>
          <p:cNvSpPr txBox="1"/>
          <p:nvPr/>
        </p:nvSpPr>
        <p:spPr>
          <a:xfrm>
            <a:off x="2915135" y="3069703"/>
            <a:ext cx="33137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Participante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F3B61B-DF40-A244-B033-F3753427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7" y="0"/>
            <a:ext cx="3618528" cy="16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2A4E50-2439-0443-9A37-2D91080B6F49}"/>
              </a:ext>
            </a:extLst>
          </p:cNvPr>
          <p:cNvSpPr txBox="1"/>
          <p:nvPr/>
        </p:nvSpPr>
        <p:spPr>
          <a:xfrm>
            <a:off x="1019330" y="2146863"/>
            <a:ext cx="7105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Ministerio de las Culturas, las Artes y el Patrimonio, a través de la Unidad de Cultura, Memoria y Derechos Humanos del Departamento Ciudadanía Cultural, otorga este reconocimiento a: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8A0A0F-D377-EF47-B490-DA93933799BD}"/>
              </a:ext>
            </a:extLst>
          </p:cNvPr>
          <p:cNvSpPr txBox="1"/>
          <p:nvPr/>
        </p:nvSpPr>
        <p:spPr>
          <a:xfrm>
            <a:off x="953802" y="3977154"/>
            <a:ext cx="7236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 participación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Nombre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realizada los días 00 y 00 de octubre de 2025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lugar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DA27A7-1093-2F42-B9A9-BC13477AFBA2}"/>
              </a:ext>
            </a:extLst>
          </p:cNvPr>
          <p:cNvSpPr txBox="1"/>
          <p:nvPr/>
        </p:nvSpPr>
        <p:spPr>
          <a:xfrm>
            <a:off x="3043003" y="5731660"/>
            <a:ext cx="3057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Marianela Riquelme Aguilar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Departamento Ciudadanía Cultural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las Culturas y las Artes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2605C-38A4-EC4A-A092-37459CD832BD}"/>
              </a:ext>
            </a:extLst>
          </p:cNvPr>
          <p:cNvSpPr txBox="1"/>
          <p:nvPr/>
        </p:nvSpPr>
        <p:spPr>
          <a:xfrm>
            <a:off x="3043003" y="6307313"/>
            <a:ext cx="3057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Comuna, 00 de octubre 2025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7DFADBE-E66F-4948-86FE-0CE5192E6A70}"/>
              </a:ext>
            </a:extLst>
          </p:cNvPr>
          <p:cNvCxnSpPr>
            <a:cxnSpLocks/>
          </p:cNvCxnSpPr>
          <p:nvPr/>
        </p:nvCxnSpPr>
        <p:spPr>
          <a:xfrm>
            <a:off x="3414123" y="5750030"/>
            <a:ext cx="23157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1AA6553D-6814-CE41-877E-879D96FC998A}"/>
              </a:ext>
            </a:extLst>
          </p:cNvPr>
          <p:cNvSpPr txBox="1"/>
          <p:nvPr/>
        </p:nvSpPr>
        <p:spPr>
          <a:xfrm>
            <a:off x="2915135" y="3069703"/>
            <a:ext cx="33137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Participante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8F885B-A2B9-3644-885D-F4276F6B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7" y="0"/>
            <a:ext cx="3618528" cy="16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C22005-90F7-1B41-AEE3-675AA2051996}"/>
              </a:ext>
            </a:extLst>
          </p:cNvPr>
          <p:cNvSpPr txBox="1"/>
          <p:nvPr/>
        </p:nvSpPr>
        <p:spPr>
          <a:xfrm>
            <a:off x="1019330" y="2146863"/>
            <a:ext cx="7105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Ministerio de las Culturas, las Artes y el Patrimonio, a través de la Unidad de Cultura, Memoria y Derechos Humanos del Departamento Ciudadanía Cultural, otorga este reconocimiento a: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F30468-7CBD-FB4F-9227-33A0D60AF6ED}"/>
              </a:ext>
            </a:extLst>
          </p:cNvPr>
          <p:cNvSpPr txBox="1"/>
          <p:nvPr/>
        </p:nvSpPr>
        <p:spPr>
          <a:xfrm>
            <a:off x="953802" y="3977154"/>
            <a:ext cx="7236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 participación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Nombre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realizada los días 00 y 00 de octubre de 2025 en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lugar de la Actividad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3F024-5D82-7D40-806F-BA30CF9FCBBA}"/>
              </a:ext>
            </a:extLst>
          </p:cNvPr>
          <p:cNvSpPr txBox="1"/>
          <p:nvPr/>
        </p:nvSpPr>
        <p:spPr>
          <a:xfrm>
            <a:off x="3043003" y="5731660"/>
            <a:ext cx="3057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Marianela Riquelme Aguilar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Departamento Ciudadanía Cultural</a:t>
            </a:r>
          </a:p>
          <a:p>
            <a:pPr algn="ctr"/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las Culturas y las Artes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9FC0C9-07AF-F14B-8046-62DE5413C63F}"/>
              </a:ext>
            </a:extLst>
          </p:cNvPr>
          <p:cNvSpPr txBox="1"/>
          <p:nvPr/>
        </p:nvSpPr>
        <p:spPr>
          <a:xfrm>
            <a:off x="3043003" y="6307313"/>
            <a:ext cx="3057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Comuna, 00 de octubre 2025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D62CBA-7701-BE42-A51E-FF8356C644E6}"/>
              </a:ext>
            </a:extLst>
          </p:cNvPr>
          <p:cNvCxnSpPr>
            <a:cxnSpLocks/>
          </p:cNvCxnSpPr>
          <p:nvPr/>
        </p:nvCxnSpPr>
        <p:spPr>
          <a:xfrm>
            <a:off x="3414123" y="5750030"/>
            <a:ext cx="23157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ACDB9F2-F14B-794E-A39B-407BA0599829}"/>
              </a:ext>
            </a:extLst>
          </p:cNvPr>
          <p:cNvSpPr txBox="1"/>
          <p:nvPr/>
        </p:nvSpPr>
        <p:spPr>
          <a:xfrm>
            <a:off x="2915135" y="3069703"/>
            <a:ext cx="33137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Participante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F73B8A-B0D8-2D47-A0A0-D2C294DA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7" y="0"/>
            <a:ext cx="3618528" cy="16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5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336</Words>
  <Application>Microsoft Macintosh PowerPoint</Application>
  <PresentationFormat>Carta (216 x 279 mm)</PresentationFormat>
  <Paragraphs>28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Luengo</dc:creator>
  <cp:lastModifiedBy>Omar Luengo</cp:lastModifiedBy>
  <cp:revision>8</cp:revision>
  <cp:lastPrinted>2025-10-07T13:48:07Z</cp:lastPrinted>
  <dcterms:created xsi:type="dcterms:W3CDTF">2025-10-07T13:19:09Z</dcterms:created>
  <dcterms:modified xsi:type="dcterms:W3CDTF">2025-10-07T20:21:25Z</dcterms:modified>
</cp:coreProperties>
</file>