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10367963" cy="129921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2256A"/>
    <a:srgbClr val="7F88F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202D091-D6BD-6B49-A28A-112B3CD2835B}" v="15" dt="2025-06-10T20:14:04.28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 snapToGrid="0">
      <p:cViewPr varScale="1">
        <p:scale>
          <a:sx n="64" d="100"/>
          <a:sy n="64" d="100"/>
        </p:scale>
        <p:origin x="3296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F68B2A-EC30-BB4B-A7DF-DE815BF5E7D5}" type="datetimeFigureOut">
              <a:rPr lang="es-CL" smtClean="0"/>
              <a:t>11-06-2025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C37C2-3DFB-FF44-BF78-EEB1E0B7727D}" type="slidenum">
              <a:rPr lang="es-CL" smtClean="0"/>
              <a:t>‹#›</a:t>
            </a:fld>
            <a:endParaRPr lang="es-CL"/>
          </a:p>
        </p:txBody>
      </p:sp>
      <p:pic>
        <p:nvPicPr>
          <p:cNvPr id="8" name="Imagen 7">
            <a:extLst>
              <a:ext uri="{FF2B5EF4-FFF2-40B4-BE49-F238E27FC236}">
                <a16:creationId xmlns:a16="http://schemas.microsoft.com/office/drawing/2014/main" id="{F1D77259-EEE0-D0C5-DDD3-4B2B3365AC0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1"/>
            <a:ext cx="10393679" cy="12992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57048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F68B2A-EC30-BB4B-A7DF-DE815BF5E7D5}" type="datetimeFigureOut">
              <a:rPr lang="es-CL" smtClean="0"/>
              <a:t>11-06-2025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C37C2-3DFB-FF44-BF78-EEB1E0B7727D}" type="slidenum">
              <a:rPr lang="es-CL" smtClean="0"/>
              <a:t>‹#›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0547743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419574" y="691709"/>
            <a:ext cx="2235592" cy="11010204"/>
          </a:xfrm>
        </p:spPr>
        <p:txBody>
          <a:bodyPr vert="eaVert"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12798" y="691709"/>
            <a:ext cx="6577177" cy="11010204"/>
          </a:xfrm>
        </p:spPr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F68B2A-EC30-BB4B-A7DF-DE815BF5E7D5}" type="datetimeFigureOut">
              <a:rPr lang="es-CL" smtClean="0"/>
              <a:t>11-06-2025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C37C2-3DFB-FF44-BF78-EEB1E0B7727D}" type="slidenum">
              <a:rPr lang="es-CL" smtClean="0"/>
              <a:t>‹#›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4653619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7">
            <a:extLst>
              <a:ext uri="{FF2B5EF4-FFF2-40B4-BE49-F238E27FC236}">
                <a16:creationId xmlns:a16="http://schemas.microsoft.com/office/drawing/2014/main" id="{8C985550-5059-4849-8A86-E2A2BF943894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-1" y="0"/>
            <a:ext cx="10393680" cy="12992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46640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Imagen 9">
            <a:extLst>
              <a:ext uri="{FF2B5EF4-FFF2-40B4-BE49-F238E27FC236}">
                <a16:creationId xmlns:a16="http://schemas.microsoft.com/office/drawing/2014/main" id="{48FA3106-AFB7-624C-F9FF-D2FFCFDEB6B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-1" y="16073"/>
            <a:ext cx="10367963" cy="129599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92397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Imagen 10">
            <a:extLst>
              <a:ext uri="{FF2B5EF4-FFF2-40B4-BE49-F238E27FC236}">
                <a16:creationId xmlns:a16="http://schemas.microsoft.com/office/drawing/2014/main" id="{B5CD1C55-7551-5D54-DF04-54C30ADB9C83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0393680" cy="129920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66668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4148" y="691712"/>
            <a:ext cx="8942368" cy="2511205"/>
          </a:xfrm>
        </p:spPr>
        <p:txBody>
          <a:bodyPr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4149" y="3184870"/>
            <a:ext cx="4386134" cy="1560856"/>
          </a:xfrm>
        </p:spPr>
        <p:txBody>
          <a:bodyPr anchor="b"/>
          <a:lstStyle>
            <a:lvl1pPr marL="0" indent="0">
              <a:buNone/>
              <a:defRPr sz="2721" b="1"/>
            </a:lvl1pPr>
            <a:lvl2pPr marL="518419" indent="0">
              <a:buNone/>
              <a:defRPr sz="2268" b="1"/>
            </a:lvl2pPr>
            <a:lvl3pPr marL="1036838" indent="0">
              <a:buNone/>
              <a:defRPr sz="2041" b="1"/>
            </a:lvl3pPr>
            <a:lvl4pPr marL="1555257" indent="0">
              <a:buNone/>
              <a:defRPr sz="1814" b="1"/>
            </a:lvl4pPr>
            <a:lvl5pPr marL="2073676" indent="0">
              <a:buNone/>
              <a:defRPr sz="1814" b="1"/>
            </a:lvl5pPr>
            <a:lvl6pPr marL="2592095" indent="0">
              <a:buNone/>
              <a:defRPr sz="1814" b="1"/>
            </a:lvl6pPr>
            <a:lvl7pPr marL="3110514" indent="0">
              <a:buNone/>
              <a:defRPr sz="1814" b="1"/>
            </a:lvl7pPr>
            <a:lvl8pPr marL="3628934" indent="0">
              <a:buNone/>
              <a:defRPr sz="1814" b="1"/>
            </a:lvl8pPr>
            <a:lvl9pPr marL="4147353" indent="0">
              <a:buNone/>
              <a:defRPr sz="1814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4149" y="4745726"/>
            <a:ext cx="4386134" cy="6980247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248782" y="3184870"/>
            <a:ext cx="4407735" cy="1560856"/>
          </a:xfrm>
        </p:spPr>
        <p:txBody>
          <a:bodyPr anchor="b"/>
          <a:lstStyle>
            <a:lvl1pPr marL="0" indent="0">
              <a:buNone/>
              <a:defRPr sz="2721" b="1"/>
            </a:lvl1pPr>
            <a:lvl2pPr marL="518419" indent="0">
              <a:buNone/>
              <a:defRPr sz="2268" b="1"/>
            </a:lvl2pPr>
            <a:lvl3pPr marL="1036838" indent="0">
              <a:buNone/>
              <a:defRPr sz="2041" b="1"/>
            </a:lvl3pPr>
            <a:lvl4pPr marL="1555257" indent="0">
              <a:buNone/>
              <a:defRPr sz="1814" b="1"/>
            </a:lvl4pPr>
            <a:lvl5pPr marL="2073676" indent="0">
              <a:buNone/>
              <a:defRPr sz="1814" b="1"/>
            </a:lvl5pPr>
            <a:lvl6pPr marL="2592095" indent="0">
              <a:buNone/>
              <a:defRPr sz="1814" b="1"/>
            </a:lvl6pPr>
            <a:lvl7pPr marL="3110514" indent="0">
              <a:buNone/>
              <a:defRPr sz="1814" b="1"/>
            </a:lvl7pPr>
            <a:lvl8pPr marL="3628934" indent="0">
              <a:buNone/>
              <a:defRPr sz="1814" b="1"/>
            </a:lvl8pPr>
            <a:lvl9pPr marL="4147353" indent="0">
              <a:buNone/>
              <a:defRPr sz="1814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248782" y="4745726"/>
            <a:ext cx="4407735" cy="6980247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F68B2A-EC30-BB4B-A7DF-DE815BF5E7D5}" type="datetimeFigureOut">
              <a:rPr lang="es-CL" smtClean="0"/>
              <a:t>11-06-2025</a:t>
            </a:fld>
            <a:endParaRPr lang="es-C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C37C2-3DFB-FF44-BF78-EEB1E0B7727D}" type="slidenum">
              <a:rPr lang="es-CL" smtClean="0"/>
              <a:t>‹#›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7050220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F68B2A-EC30-BB4B-A7DF-DE815BF5E7D5}" type="datetimeFigureOut">
              <a:rPr lang="es-CL" smtClean="0"/>
              <a:t>11-06-2025</a:t>
            </a:fld>
            <a:endParaRPr lang="es-C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C37C2-3DFB-FF44-BF78-EEB1E0B7727D}" type="slidenum">
              <a:rPr lang="es-CL" smtClean="0"/>
              <a:t>‹#›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2510873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F68B2A-EC30-BB4B-A7DF-DE815BF5E7D5}" type="datetimeFigureOut">
              <a:rPr lang="es-CL" smtClean="0"/>
              <a:t>11-06-2025</a:t>
            </a:fld>
            <a:endParaRPr lang="es-C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C37C2-3DFB-FF44-BF78-EEB1E0B7727D}" type="slidenum">
              <a:rPr lang="es-CL" smtClean="0"/>
              <a:t>‹#›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8915731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4148" y="866140"/>
            <a:ext cx="3343938" cy="3031490"/>
          </a:xfrm>
        </p:spPr>
        <p:txBody>
          <a:bodyPr anchor="b"/>
          <a:lstStyle>
            <a:lvl1pPr>
              <a:defRPr sz="3628"/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07735" y="1870625"/>
            <a:ext cx="5248781" cy="9232812"/>
          </a:xfrm>
        </p:spPr>
        <p:txBody>
          <a:bodyPr/>
          <a:lstStyle>
            <a:lvl1pPr>
              <a:defRPr sz="3628"/>
            </a:lvl1pPr>
            <a:lvl2pPr>
              <a:defRPr sz="3175"/>
            </a:lvl2pPr>
            <a:lvl3pPr>
              <a:defRPr sz="2721"/>
            </a:lvl3pPr>
            <a:lvl4pPr>
              <a:defRPr sz="2268"/>
            </a:lvl4pPr>
            <a:lvl5pPr>
              <a:defRPr sz="2268"/>
            </a:lvl5pPr>
            <a:lvl6pPr>
              <a:defRPr sz="2268"/>
            </a:lvl6pPr>
            <a:lvl7pPr>
              <a:defRPr sz="2268"/>
            </a:lvl7pPr>
            <a:lvl8pPr>
              <a:defRPr sz="2268"/>
            </a:lvl8pPr>
            <a:lvl9pPr>
              <a:defRPr sz="2268"/>
            </a:lvl9pPr>
          </a:lstStyle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4148" y="3897630"/>
            <a:ext cx="3343938" cy="7220842"/>
          </a:xfrm>
        </p:spPr>
        <p:txBody>
          <a:bodyPr/>
          <a:lstStyle>
            <a:lvl1pPr marL="0" indent="0">
              <a:buNone/>
              <a:defRPr sz="1814"/>
            </a:lvl1pPr>
            <a:lvl2pPr marL="518419" indent="0">
              <a:buNone/>
              <a:defRPr sz="1587"/>
            </a:lvl2pPr>
            <a:lvl3pPr marL="1036838" indent="0">
              <a:buNone/>
              <a:defRPr sz="1361"/>
            </a:lvl3pPr>
            <a:lvl4pPr marL="1555257" indent="0">
              <a:buNone/>
              <a:defRPr sz="1134"/>
            </a:lvl4pPr>
            <a:lvl5pPr marL="2073676" indent="0">
              <a:buNone/>
              <a:defRPr sz="1134"/>
            </a:lvl5pPr>
            <a:lvl6pPr marL="2592095" indent="0">
              <a:buNone/>
              <a:defRPr sz="1134"/>
            </a:lvl6pPr>
            <a:lvl7pPr marL="3110514" indent="0">
              <a:buNone/>
              <a:defRPr sz="1134"/>
            </a:lvl7pPr>
            <a:lvl8pPr marL="3628934" indent="0">
              <a:buNone/>
              <a:defRPr sz="1134"/>
            </a:lvl8pPr>
            <a:lvl9pPr marL="4147353" indent="0">
              <a:buNone/>
              <a:defRPr sz="1134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F68B2A-EC30-BB4B-A7DF-DE815BF5E7D5}" type="datetimeFigureOut">
              <a:rPr lang="es-CL" smtClean="0"/>
              <a:t>11-06-2025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C37C2-3DFB-FF44-BF78-EEB1E0B7727D}" type="slidenum">
              <a:rPr lang="es-CL" smtClean="0"/>
              <a:t>‹#›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4119589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4148" y="866140"/>
            <a:ext cx="3343938" cy="3031490"/>
          </a:xfrm>
        </p:spPr>
        <p:txBody>
          <a:bodyPr anchor="b"/>
          <a:lstStyle>
            <a:lvl1pPr>
              <a:defRPr sz="3628"/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07735" y="1870625"/>
            <a:ext cx="5248781" cy="9232812"/>
          </a:xfrm>
        </p:spPr>
        <p:txBody>
          <a:bodyPr anchor="t"/>
          <a:lstStyle>
            <a:lvl1pPr marL="0" indent="0">
              <a:buNone/>
              <a:defRPr sz="3628"/>
            </a:lvl1pPr>
            <a:lvl2pPr marL="518419" indent="0">
              <a:buNone/>
              <a:defRPr sz="3175"/>
            </a:lvl2pPr>
            <a:lvl3pPr marL="1036838" indent="0">
              <a:buNone/>
              <a:defRPr sz="2721"/>
            </a:lvl3pPr>
            <a:lvl4pPr marL="1555257" indent="0">
              <a:buNone/>
              <a:defRPr sz="2268"/>
            </a:lvl4pPr>
            <a:lvl5pPr marL="2073676" indent="0">
              <a:buNone/>
              <a:defRPr sz="2268"/>
            </a:lvl5pPr>
            <a:lvl6pPr marL="2592095" indent="0">
              <a:buNone/>
              <a:defRPr sz="2268"/>
            </a:lvl6pPr>
            <a:lvl7pPr marL="3110514" indent="0">
              <a:buNone/>
              <a:defRPr sz="2268"/>
            </a:lvl7pPr>
            <a:lvl8pPr marL="3628934" indent="0">
              <a:buNone/>
              <a:defRPr sz="2268"/>
            </a:lvl8pPr>
            <a:lvl9pPr marL="4147353" indent="0">
              <a:buNone/>
              <a:defRPr sz="2268"/>
            </a:lvl9pPr>
          </a:lstStyle>
          <a:p>
            <a:r>
              <a:rPr lang="es-MX"/>
              <a:t>Haz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4148" y="3897630"/>
            <a:ext cx="3343938" cy="7220842"/>
          </a:xfrm>
        </p:spPr>
        <p:txBody>
          <a:bodyPr/>
          <a:lstStyle>
            <a:lvl1pPr marL="0" indent="0">
              <a:buNone/>
              <a:defRPr sz="1814"/>
            </a:lvl1pPr>
            <a:lvl2pPr marL="518419" indent="0">
              <a:buNone/>
              <a:defRPr sz="1587"/>
            </a:lvl2pPr>
            <a:lvl3pPr marL="1036838" indent="0">
              <a:buNone/>
              <a:defRPr sz="1361"/>
            </a:lvl3pPr>
            <a:lvl4pPr marL="1555257" indent="0">
              <a:buNone/>
              <a:defRPr sz="1134"/>
            </a:lvl4pPr>
            <a:lvl5pPr marL="2073676" indent="0">
              <a:buNone/>
              <a:defRPr sz="1134"/>
            </a:lvl5pPr>
            <a:lvl6pPr marL="2592095" indent="0">
              <a:buNone/>
              <a:defRPr sz="1134"/>
            </a:lvl6pPr>
            <a:lvl7pPr marL="3110514" indent="0">
              <a:buNone/>
              <a:defRPr sz="1134"/>
            </a:lvl7pPr>
            <a:lvl8pPr marL="3628934" indent="0">
              <a:buNone/>
              <a:defRPr sz="1134"/>
            </a:lvl8pPr>
            <a:lvl9pPr marL="4147353" indent="0">
              <a:buNone/>
              <a:defRPr sz="1134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F68B2A-EC30-BB4B-A7DF-DE815BF5E7D5}" type="datetimeFigureOut">
              <a:rPr lang="es-CL" smtClean="0"/>
              <a:t>11-06-2025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C37C2-3DFB-FF44-BF78-EEB1E0B7727D}" type="slidenum">
              <a:rPr lang="es-CL" smtClean="0"/>
              <a:t>‹#›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3158350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12798" y="691712"/>
            <a:ext cx="8942368" cy="251120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2798" y="3458545"/>
            <a:ext cx="8942368" cy="824336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12797" y="12041755"/>
            <a:ext cx="2332792" cy="69170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61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BF68B2A-EC30-BB4B-A7DF-DE815BF5E7D5}" type="datetimeFigureOut">
              <a:rPr lang="es-CL" smtClean="0"/>
              <a:t>11-06-2025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34388" y="12041755"/>
            <a:ext cx="3499188" cy="69170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61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322374" y="12041755"/>
            <a:ext cx="2332792" cy="69170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61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5FC37C2-3DFB-FF44-BF78-EEB1E0B7727D}" type="slidenum">
              <a:rPr lang="es-CL" smtClean="0"/>
              <a:t>‹#›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0081874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036838" rtl="0" eaLnBrk="1" latinLnBrk="0" hangingPunct="1">
        <a:lnSpc>
          <a:spcPct val="90000"/>
        </a:lnSpc>
        <a:spcBef>
          <a:spcPct val="0"/>
        </a:spcBef>
        <a:buNone/>
        <a:defRPr sz="498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9210" indent="-259210" algn="l" defTabSz="1036838" rtl="0" eaLnBrk="1" latinLnBrk="0" hangingPunct="1">
        <a:lnSpc>
          <a:spcPct val="90000"/>
        </a:lnSpc>
        <a:spcBef>
          <a:spcPts val="1134"/>
        </a:spcBef>
        <a:buFont typeface="Arial" panose="020B0604020202020204" pitchFamily="34" charset="0"/>
        <a:buChar char="•"/>
        <a:defRPr sz="3175" kern="1200">
          <a:solidFill>
            <a:schemeClr val="tx1"/>
          </a:solidFill>
          <a:latin typeface="+mn-lt"/>
          <a:ea typeface="+mn-ea"/>
          <a:cs typeface="+mn-cs"/>
        </a:defRPr>
      </a:lvl1pPr>
      <a:lvl2pPr marL="777629" indent="-259210" algn="l" defTabSz="1036838" rtl="0" eaLnBrk="1" latinLnBrk="0" hangingPunct="1">
        <a:lnSpc>
          <a:spcPct val="90000"/>
        </a:lnSpc>
        <a:spcBef>
          <a:spcPts val="567"/>
        </a:spcBef>
        <a:buFont typeface="Arial" panose="020B0604020202020204" pitchFamily="34" charset="0"/>
        <a:buChar char="•"/>
        <a:defRPr sz="2721" kern="1200">
          <a:solidFill>
            <a:schemeClr val="tx1"/>
          </a:solidFill>
          <a:latin typeface="+mn-lt"/>
          <a:ea typeface="+mn-ea"/>
          <a:cs typeface="+mn-cs"/>
        </a:defRPr>
      </a:lvl2pPr>
      <a:lvl3pPr marL="1296048" indent="-259210" algn="l" defTabSz="1036838" rtl="0" eaLnBrk="1" latinLnBrk="0" hangingPunct="1">
        <a:lnSpc>
          <a:spcPct val="90000"/>
        </a:lnSpc>
        <a:spcBef>
          <a:spcPts val="567"/>
        </a:spcBef>
        <a:buFont typeface="Arial" panose="020B0604020202020204" pitchFamily="34" charset="0"/>
        <a:buChar char="•"/>
        <a:defRPr sz="2268" kern="1200">
          <a:solidFill>
            <a:schemeClr val="tx1"/>
          </a:solidFill>
          <a:latin typeface="+mn-lt"/>
          <a:ea typeface="+mn-ea"/>
          <a:cs typeface="+mn-cs"/>
        </a:defRPr>
      </a:lvl3pPr>
      <a:lvl4pPr marL="1814467" indent="-259210" algn="l" defTabSz="1036838" rtl="0" eaLnBrk="1" latinLnBrk="0" hangingPunct="1">
        <a:lnSpc>
          <a:spcPct val="90000"/>
        </a:lnSpc>
        <a:spcBef>
          <a:spcPts val="567"/>
        </a:spcBef>
        <a:buFont typeface="Arial" panose="020B0604020202020204" pitchFamily="34" charset="0"/>
        <a:buChar char="•"/>
        <a:defRPr sz="2041" kern="1200">
          <a:solidFill>
            <a:schemeClr val="tx1"/>
          </a:solidFill>
          <a:latin typeface="+mn-lt"/>
          <a:ea typeface="+mn-ea"/>
          <a:cs typeface="+mn-cs"/>
        </a:defRPr>
      </a:lvl4pPr>
      <a:lvl5pPr marL="2332886" indent="-259210" algn="l" defTabSz="1036838" rtl="0" eaLnBrk="1" latinLnBrk="0" hangingPunct="1">
        <a:lnSpc>
          <a:spcPct val="90000"/>
        </a:lnSpc>
        <a:spcBef>
          <a:spcPts val="567"/>
        </a:spcBef>
        <a:buFont typeface="Arial" panose="020B0604020202020204" pitchFamily="34" charset="0"/>
        <a:buChar char="•"/>
        <a:defRPr sz="2041" kern="1200">
          <a:solidFill>
            <a:schemeClr val="tx1"/>
          </a:solidFill>
          <a:latin typeface="+mn-lt"/>
          <a:ea typeface="+mn-ea"/>
          <a:cs typeface="+mn-cs"/>
        </a:defRPr>
      </a:lvl5pPr>
      <a:lvl6pPr marL="2851305" indent="-259210" algn="l" defTabSz="1036838" rtl="0" eaLnBrk="1" latinLnBrk="0" hangingPunct="1">
        <a:lnSpc>
          <a:spcPct val="90000"/>
        </a:lnSpc>
        <a:spcBef>
          <a:spcPts val="567"/>
        </a:spcBef>
        <a:buFont typeface="Arial" panose="020B0604020202020204" pitchFamily="34" charset="0"/>
        <a:buChar char="•"/>
        <a:defRPr sz="2041" kern="1200">
          <a:solidFill>
            <a:schemeClr val="tx1"/>
          </a:solidFill>
          <a:latin typeface="+mn-lt"/>
          <a:ea typeface="+mn-ea"/>
          <a:cs typeface="+mn-cs"/>
        </a:defRPr>
      </a:lvl6pPr>
      <a:lvl7pPr marL="3369724" indent="-259210" algn="l" defTabSz="1036838" rtl="0" eaLnBrk="1" latinLnBrk="0" hangingPunct="1">
        <a:lnSpc>
          <a:spcPct val="90000"/>
        </a:lnSpc>
        <a:spcBef>
          <a:spcPts val="567"/>
        </a:spcBef>
        <a:buFont typeface="Arial" panose="020B0604020202020204" pitchFamily="34" charset="0"/>
        <a:buChar char="•"/>
        <a:defRPr sz="2041" kern="1200">
          <a:solidFill>
            <a:schemeClr val="tx1"/>
          </a:solidFill>
          <a:latin typeface="+mn-lt"/>
          <a:ea typeface="+mn-ea"/>
          <a:cs typeface="+mn-cs"/>
        </a:defRPr>
      </a:lvl7pPr>
      <a:lvl8pPr marL="3888143" indent="-259210" algn="l" defTabSz="1036838" rtl="0" eaLnBrk="1" latinLnBrk="0" hangingPunct="1">
        <a:lnSpc>
          <a:spcPct val="90000"/>
        </a:lnSpc>
        <a:spcBef>
          <a:spcPts val="567"/>
        </a:spcBef>
        <a:buFont typeface="Arial" panose="020B0604020202020204" pitchFamily="34" charset="0"/>
        <a:buChar char="•"/>
        <a:defRPr sz="2041" kern="1200">
          <a:solidFill>
            <a:schemeClr val="tx1"/>
          </a:solidFill>
          <a:latin typeface="+mn-lt"/>
          <a:ea typeface="+mn-ea"/>
          <a:cs typeface="+mn-cs"/>
        </a:defRPr>
      </a:lvl8pPr>
      <a:lvl9pPr marL="4406562" indent="-259210" algn="l" defTabSz="1036838" rtl="0" eaLnBrk="1" latinLnBrk="0" hangingPunct="1">
        <a:lnSpc>
          <a:spcPct val="90000"/>
        </a:lnSpc>
        <a:spcBef>
          <a:spcPts val="567"/>
        </a:spcBef>
        <a:buFont typeface="Arial" panose="020B0604020202020204" pitchFamily="34" charset="0"/>
        <a:buChar char="•"/>
        <a:defRPr sz="204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36838" rtl="0" eaLnBrk="1" latinLnBrk="0" hangingPunct="1">
        <a:defRPr sz="2041" kern="1200">
          <a:solidFill>
            <a:schemeClr val="tx1"/>
          </a:solidFill>
          <a:latin typeface="+mn-lt"/>
          <a:ea typeface="+mn-ea"/>
          <a:cs typeface="+mn-cs"/>
        </a:defRPr>
      </a:lvl1pPr>
      <a:lvl2pPr marL="518419" algn="l" defTabSz="1036838" rtl="0" eaLnBrk="1" latinLnBrk="0" hangingPunct="1">
        <a:defRPr sz="2041" kern="1200">
          <a:solidFill>
            <a:schemeClr val="tx1"/>
          </a:solidFill>
          <a:latin typeface="+mn-lt"/>
          <a:ea typeface="+mn-ea"/>
          <a:cs typeface="+mn-cs"/>
        </a:defRPr>
      </a:lvl2pPr>
      <a:lvl3pPr marL="1036838" algn="l" defTabSz="1036838" rtl="0" eaLnBrk="1" latinLnBrk="0" hangingPunct="1">
        <a:defRPr sz="2041" kern="1200">
          <a:solidFill>
            <a:schemeClr val="tx1"/>
          </a:solidFill>
          <a:latin typeface="+mn-lt"/>
          <a:ea typeface="+mn-ea"/>
          <a:cs typeface="+mn-cs"/>
        </a:defRPr>
      </a:lvl3pPr>
      <a:lvl4pPr marL="1555257" algn="l" defTabSz="1036838" rtl="0" eaLnBrk="1" latinLnBrk="0" hangingPunct="1">
        <a:defRPr sz="2041" kern="1200">
          <a:solidFill>
            <a:schemeClr val="tx1"/>
          </a:solidFill>
          <a:latin typeface="+mn-lt"/>
          <a:ea typeface="+mn-ea"/>
          <a:cs typeface="+mn-cs"/>
        </a:defRPr>
      </a:lvl4pPr>
      <a:lvl5pPr marL="2073676" algn="l" defTabSz="1036838" rtl="0" eaLnBrk="1" latinLnBrk="0" hangingPunct="1">
        <a:defRPr sz="2041" kern="1200">
          <a:solidFill>
            <a:schemeClr val="tx1"/>
          </a:solidFill>
          <a:latin typeface="+mn-lt"/>
          <a:ea typeface="+mn-ea"/>
          <a:cs typeface="+mn-cs"/>
        </a:defRPr>
      </a:lvl5pPr>
      <a:lvl6pPr marL="2592095" algn="l" defTabSz="1036838" rtl="0" eaLnBrk="1" latinLnBrk="0" hangingPunct="1">
        <a:defRPr sz="2041" kern="1200">
          <a:solidFill>
            <a:schemeClr val="tx1"/>
          </a:solidFill>
          <a:latin typeface="+mn-lt"/>
          <a:ea typeface="+mn-ea"/>
          <a:cs typeface="+mn-cs"/>
        </a:defRPr>
      </a:lvl6pPr>
      <a:lvl7pPr marL="3110514" algn="l" defTabSz="1036838" rtl="0" eaLnBrk="1" latinLnBrk="0" hangingPunct="1">
        <a:defRPr sz="2041" kern="1200">
          <a:solidFill>
            <a:schemeClr val="tx1"/>
          </a:solidFill>
          <a:latin typeface="+mn-lt"/>
          <a:ea typeface="+mn-ea"/>
          <a:cs typeface="+mn-cs"/>
        </a:defRPr>
      </a:lvl7pPr>
      <a:lvl8pPr marL="3628934" algn="l" defTabSz="1036838" rtl="0" eaLnBrk="1" latinLnBrk="0" hangingPunct="1">
        <a:defRPr sz="2041" kern="1200">
          <a:solidFill>
            <a:schemeClr val="tx1"/>
          </a:solidFill>
          <a:latin typeface="+mn-lt"/>
          <a:ea typeface="+mn-ea"/>
          <a:cs typeface="+mn-cs"/>
        </a:defRPr>
      </a:lvl8pPr>
      <a:lvl9pPr marL="4147353" algn="l" defTabSz="1036838" rtl="0" eaLnBrk="1" latinLnBrk="0" hangingPunct="1">
        <a:defRPr sz="204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16">
            <a:extLst>
              <a:ext uri="{FF2B5EF4-FFF2-40B4-BE49-F238E27FC236}">
                <a16:creationId xmlns:a16="http://schemas.microsoft.com/office/drawing/2014/main" id="{9649E147-D64F-85E0-35FC-29FAF1A51F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71550" y="3864204"/>
            <a:ext cx="3498850" cy="525886"/>
          </a:xfrm>
          <a:prstGeom prst="rect">
            <a:avLst/>
          </a:prstGeom>
          <a:solidFill>
            <a:srgbClr val="7F88FA"/>
          </a:solidFill>
          <a:ln>
            <a:noFill/>
          </a:ln>
        </p:spPr>
        <p:txBody>
          <a:bodyPr wrap="square" tIns="108000" bIns="108000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s-CL" altLang="es-CL" sz="20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ETIQUETA ACTIVIDAD</a:t>
            </a:r>
          </a:p>
        </p:txBody>
      </p:sp>
      <p:sp>
        <p:nvSpPr>
          <p:cNvPr id="9" name="Rectángulo 9">
            <a:extLst>
              <a:ext uri="{FF2B5EF4-FFF2-40B4-BE49-F238E27FC236}">
                <a16:creationId xmlns:a16="http://schemas.microsoft.com/office/drawing/2014/main" id="{029CCA72-160E-F6DF-5C74-5B5F947F4EA0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1550" y="4563629"/>
            <a:ext cx="6124989" cy="28007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es-CL" altLang="es-CL" sz="44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LOREM IPSUM </a:t>
            </a:r>
            <a:r>
              <a:rPr lang="es-CL" altLang="es-CL" sz="44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DOLOR SIT AMET,</a:t>
            </a:r>
            <a:r>
              <a:rPr lang="es-CL" altLang="es-CL" sz="44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CONSECTETUER ADIPISCING ELIT</a:t>
            </a:r>
            <a:endParaRPr lang="es-CL" altLang="es-CL" sz="4400" i="1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9425BE3E-87C8-EF3B-025C-79482AF7A4AC}"/>
              </a:ext>
            </a:extLst>
          </p:cNvPr>
          <p:cNvSpPr txBox="1"/>
          <p:nvPr/>
        </p:nvSpPr>
        <p:spPr>
          <a:xfrm>
            <a:off x="971550" y="9462053"/>
            <a:ext cx="713878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2400" dirty="0">
                <a:solidFill>
                  <a:srgbClr val="7F88FA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Más información en </a:t>
            </a:r>
          </a:p>
          <a:p>
            <a:r>
              <a:rPr lang="es-CL" sz="2400" b="1" dirty="0" err="1">
                <a:solidFill>
                  <a:srgbClr val="7F88FA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puntos.cultura.gob.cl</a:t>
            </a:r>
            <a:endParaRPr lang="es-CL" sz="2400" b="1" dirty="0">
              <a:solidFill>
                <a:srgbClr val="7F88FA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D8076B8E-06EA-B063-D33C-C05ADFD69374}"/>
              </a:ext>
            </a:extLst>
          </p:cNvPr>
          <p:cNvSpPr txBox="1"/>
          <p:nvPr/>
        </p:nvSpPr>
        <p:spPr>
          <a:xfrm>
            <a:off x="971550" y="7732645"/>
            <a:ext cx="71387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2800" b="1" dirty="0">
                <a:solidFill>
                  <a:srgbClr val="7F88FA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Fecha o dato relevante</a:t>
            </a:r>
          </a:p>
        </p:txBody>
      </p:sp>
    </p:spTree>
    <p:extLst>
      <p:ext uri="{BB962C8B-B14F-4D97-AF65-F5344CB8AC3E}">
        <p14:creationId xmlns:p14="http://schemas.microsoft.com/office/powerpoint/2010/main" val="3009238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6">
            <a:extLst>
              <a:ext uri="{FF2B5EF4-FFF2-40B4-BE49-F238E27FC236}">
                <a16:creationId xmlns:a16="http://schemas.microsoft.com/office/drawing/2014/main" id="{DEE0AC57-42B1-11DE-9B52-9AF351FD2AD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71550" y="3864204"/>
            <a:ext cx="3498850" cy="525886"/>
          </a:xfrm>
          <a:prstGeom prst="rect">
            <a:avLst/>
          </a:prstGeom>
          <a:solidFill>
            <a:srgbClr val="7F88FA"/>
          </a:solidFill>
          <a:ln>
            <a:noFill/>
          </a:ln>
        </p:spPr>
        <p:txBody>
          <a:bodyPr wrap="square" tIns="108000" bIns="108000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s-CL" altLang="es-CL" sz="20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ETIQUETA ACTIVIDAD</a:t>
            </a:r>
          </a:p>
        </p:txBody>
      </p:sp>
      <p:sp>
        <p:nvSpPr>
          <p:cNvPr id="3" name="Rectángulo 9">
            <a:extLst>
              <a:ext uri="{FF2B5EF4-FFF2-40B4-BE49-F238E27FC236}">
                <a16:creationId xmlns:a16="http://schemas.microsoft.com/office/drawing/2014/main" id="{38479298-A4EC-27D9-B419-2AC9C3213F0F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1550" y="4563629"/>
            <a:ext cx="6124989" cy="28007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es-CL" altLang="es-CL" sz="4400" dirty="0">
                <a:solidFill>
                  <a:srgbClr val="32256A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LOREM IPSUM </a:t>
            </a:r>
            <a:r>
              <a:rPr lang="es-CL" altLang="es-CL" sz="4400" b="1" dirty="0">
                <a:solidFill>
                  <a:srgbClr val="32256A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DOLOR SIT AMET,</a:t>
            </a:r>
            <a:r>
              <a:rPr lang="es-CL" altLang="es-CL" sz="4400" dirty="0">
                <a:solidFill>
                  <a:srgbClr val="32256A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CONSECTETUER ADIPISCING ELIT</a:t>
            </a:r>
            <a:endParaRPr lang="es-CL" altLang="es-CL" sz="4400" i="1" dirty="0">
              <a:solidFill>
                <a:srgbClr val="32256A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40F969C2-8F66-209F-F6F1-959A94E0CCE9}"/>
              </a:ext>
            </a:extLst>
          </p:cNvPr>
          <p:cNvSpPr txBox="1"/>
          <p:nvPr/>
        </p:nvSpPr>
        <p:spPr>
          <a:xfrm>
            <a:off x="971550" y="9462053"/>
            <a:ext cx="713878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2400" dirty="0">
                <a:solidFill>
                  <a:srgbClr val="7F88FA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Más información en </a:t>
            </a:r>
          </a:p>
          <a:p>
            <a:r>
              <a:rPr lang="es-CL" sz="2400" b="1" dirty="0" err="1">
                <a:solidFill>
                  <a:srgbClr val="7F88FA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puntos.cultura.gob.cl</a:t>
            </a:r>
            <a:endParaRPr lang="es-CL" sz="2400" b="1" dirty="0">
              <a:solidFill>
                <a:srgbClr val="7F88FA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E088988A-624D-A854-E84F-783BC7D8ED59}"/>
              </a:ext>
            </a:extLst>
          </p:cNvPr>
          <p:cNvSpPr txBox="1"/>
          <p:nvPr/>
        </p:nvSpPr>
        <p:spPr>
          <a:xfrm>
            <a:off x="971550" y="7732645"/>
            <a:ext cx="71387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2800" b="1" dirty="0">
                <a:solidFill>
                  <a:srgbClr val="7F88FA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Fecha o dato relevante</a:t>
            </a:r>
          </a:p>
        </p:txBody>
      </p:sp>
    </p:spTree>
    <p:extLst>
      <p:ext uri="{BB962C8B-B14F-4D97-AF65-F5344CB8AC3E}">
        <p14:creationId xmlns:p14="http://schemas.microsoft.com/office/powerpoint/2010/main" val="19043265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8C2AACC5-A1F8-4888-81F8-E7EB823C1990}"/>
              </a:ext>
            </a:extLst>
          </p:cNvPr>
          <p:cNvSpPr txBox="1"/>
          <p:nvPr/>
        </p:nvSpPr>
        <p:spPr>
          <a:xfrm>
            <a:off x="1" y="8150088"/>
            <a:ext cx="1036796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L" sz="2400" b="1" dirty="0" err="1">
                <a:solidFill>
                  <a:srgbClr val="7F88FA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puntos.cultura.gob.cl</a:t>
            </a:r>
            <a:endParaRPr lang="es-CL" sz="2400" b="1" dirty="0">
              <a:solidFill>
                <a:srgbClr val="7F88FA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pic>
        <p:nvPicPr>
          <p:cNvPr id="6" name="Imagen 5">
            <a:extLst>
              <a:ext uri="{FF2B5EF4-FFF2-40B4-BE49-F238E27FC236}">
                <a16:creationId xmlns:a16="http://schemas.microsoft.com/office/drawing/2014/main" id="{D587BF36-AE14-B81C-DC74-EDA25E4DBDB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97782" y="4987396"/>
            <a:ext cx="7772400" cy="30173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4548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:a16="http://schemas.microsoft.com/office/drawing/2014/main" id="{04A81A8D-C344-CB46-CA9B-D47C6F461F7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97781" y="4987396"/>
            <a:ext cx="7772400" cy="3017309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EDF4436C-9C2C-7851-389E-A4E9AC54CAFF}"/>
              </a:ext>
            </a:extLst>
          </p:cNvPr>
          <p:cNvSpPr txBox="1"/>
          <p:nvPr/>
        </p:nvSpPr>
        <p:spPr>
          <a:xfrm>
            <a:off x="1" y="8150088"/>
            <a:ext cx="1036796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L" sz="2400" b="1" dirty="0" err="1">
                <a:solidFill>
                  <a:srgbClr val="7F88FA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puntos.cultura.gob.cl</a:t>
            </a:r>
            <a:endParaRPr lang="es-CL" sz="2400" b="1" dirty="0">
              <a:solidFill>
                <a:srgbClr val="7F88FA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5487485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Tema de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55</TotalTime>
  <Words>64</Words>
  <Application>Microsoft Office PowerPoint</Application>
  <PresentationFormat>Custom</PresentationFormat>
  <Paragraphs>12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Tema de Office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Paula Soto Cornejo</dc:creator>
  <cp:lastModifiedBy>Paula Soto Cornejo</cp:lastModifiedBy>
  <cp:revision>3</cp:revision>
  <dcterms:created xsi:type="dcterms:W3CDTF">2025-06-10T19:18:36Z</dcterms:created>
  <dcterms:modified xsi:type="dcterms:W3CDTF">2025-06-11T14:46:40Z</dcterms:modified>
</cp:coreProperties>
</file>