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7" d="100"/>
          <a:sy n="107" d="100"/>
        </p:scale>
        <p:origin x="20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8951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4364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66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958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399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9558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872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8086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1259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6004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3137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CB79E14-ABF4-6145-856E-3EC6A12E18DC}" type="datetimeFigureOut">
              <a:rPr lang="es-CL" smtClean="0"/>
              <a:t>05-04-24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3A8797-C22C-9F40-BB21-EDBF2931FC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311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Gráfico&#10;&#10;Descripción generada automáticamente">
            <a:extLst>
              <a:ext uri="{FF2B5EF4-FFF2-40B4-BE49-F238E27FC236}">
                <a16:creationId xmlns:a16="http://schemas.microsoft.com/office/drawing/2014/main" id="{D80E74B3-F411-A202-EABD-B3C8CADBA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0058401" cy="77724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EBA7887-1CC7-88B0-721A-C556A6735F98}"/>
              </a:ext>
            </a:extLst>
          </p:cNvPr>
          <p:cNvSpPr txBox="1"/>
          <p:nvPr/>
        </p:nvSpPr>
        <p:spPr>
          <a:xfrm>
            <a:off x="1940129" y="2715825"/>
            <a:ext cx="61781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El Ministerio de las Culturas, las Artes y el Patrimonio certifica que el/la participante ha sido</a:t>
            </a:r>
          </a:p>
          <a:p>
            <a:pPr algn="ctr"/>
            <a:r>
              <a:rPr lang="es-CL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distinguido/a con </a:t>
            </a:r>
            <a:r>
              <a:rPr lang="es-CL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Nombre de Reconocimiento o Distinción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A718985-6E16-EF42-B297-EBE3CF947CBE}"/>
              </a:ext>
            </a:extLst>
          </p:cNvPr>
          <p:cNvSpPr txBox="1"/>
          <p:nvPr/>
        </p:nvSpPr>
        <p:spPr>
          <a:xfrm>
            <a:off x="1370113" y="3497113"/>
            <a:ext cx="731817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4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OBCL-HEAVY" pitchFamily="2" charset="77"/>
              </a:rPr>
              <a:t>Nombre del/la Reconocido/a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D939E473-612E-BFE7-E16C-198423AA2AB4}"/>
              </a:ext>
            </a:extLst>
          </p:cNvPr>
          <p:cNvSpPr txBox="1"/>
          <p:nvPr/>
        </p:nvSpPr>
        <p:spPr>
          <a:xfrm>
            <a:off x="2807028" y="4586178"/>
            <a:ext cx="44443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Por su trabajo titulado </a:t>
            </a:r>
            <a:r>
              <a:rPr lang="es-CL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Nombre del Trabajo o información extra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7C875F3-F2EA-C3B6-55C9-F8104A594BE7}"/>
              </a:ext>
            </a:extLst>
          </p:cNvPr>
          <p:cNvSpPr txBox="1"/>
          <p:nvPr/>
        </p:nvSpPr>
        <p:spPr>
          <a:xfrm>
            <a:off x="2467097" y="6001680"/>
            <a:ext cx="5124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L" sz="12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Nombre de la Autoridad</a:t>
            </a:r>
          </a:p>
          <a:p>
            <a:pPr algn="ctr"/>
            <a:r>
              <a:rPr lang="es-CL" sz="1200" dirty="0">
                <a:solidFill>
                  <a:schemeClr val="tx2">
                    <a:lumMod val="75000"/>
                    <a:lumOff val="25000"/>
                  </a:schemeClr>
                </a:solidFill>
                <a:latin typeface="gobCL" pitchFamily="2" charset="77"/>
              </a:rPr>
              <a:t>Cargo de la Autoridad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0D86FDB-C094-195B-7EB3-4B34ADD87A1A}"/>
              </a:ext>
            </a:extLst>
          </p:cNvPr>
          <p:cNvSpPr txBox="1"/>
          <p:nvPr/>
        </p:nvSpPr>
        <p:spPr>
          <a:xfrm>
            <a:off x="4433949" y="6533097"/>
            <a:ext cx="119050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L" sz="1000" dirty="0">
                <a:solidFill>
                  <a:schemeClr val="tx2">
                    <a:lumMod val="75000"/>
                    <a:lumOff val="25000"/>
                  </a:schemeClr>
                </a:solidFill>
                <a:latin typeface="GOBCL-LIGHT" panose="02000603050000020004" pitchFamily="2" charset="77"/>
              </a:rPr>
              <a:t>Ciudad, mes,2024</a:t>
            </a:r>
          </a:p>
        </p:txBody>
      </p:sp>
    </p:spTree>
    <p:extLst>
      <p:ext uri="{BB962C8B-B14F-4D97-AF65-F5344CB8AC3E}">
        <p14:creationId xmlns:p14="http://schemas.microsoft.com/office/powerpoint/2010/main" val="306703553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58</Words>
  <Application>Microsoft Macintosh PowerPoint</Application>
  <PresentationFormat>Personalizado</PresentationFormat>
  <Paragraphs>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Aptos</vt:lpstr>
      <vt:lpstr>Aptos Display</vt:lpstr>
      <vt:lpstr>Arial</vt:lpstr>
      <vt:lpstr>gobCL</vt:lpstr>
      <vt:lpstr>GOBCL-HEAVY</vt:lpstr>
      <vt:lpstr>GOBCL-LIGHT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Bravo Castillo</dc:creator>
  <cp:lastModifiedBy>Elena Bravo Castillo</cp:lastModifiedBy>
  <cp:revision>1</cp:revision>
  <dcterms:created xsi:type="dcterms:W3CDTF">2024-04-05T14:00:28Z</dcterms:created>
  <dcterms:modified xsi:type="dcterms:W3CDTF">2024-04-05T14:17:11Z</dcterms:modified>
</cp:coreProperties>
</file>