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56" r:id="rId4"/>
    <p:sldId id="263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27A"/>
    <a:srgbClr val="00618E"/>
    <a:srgbClr val="036D99"/>
    <a:srgbClr val="016482"/>
    <a:srgbClr val="157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34"/>
    <p:restoredTop sz="94676"/>
  </p:normalViewPr>
  <p:slideViewPr>
    <p:cSldViewPr snapToGrid="0">
      <p:cViewPr varScale="1">
        <p:scale>
          <a:sx n="122" d="100"/>
          <a:sy n="122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54A2-433E-E148-98CF-01B4189D82DD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C387-C38D-7F4D-8D7D-BB40374B8B1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464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C387-C38D-7F4D-8D7D-BB40374B8B1E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03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B2E4E-B98A-A750-8B1E-6524BD4EA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288332-F1EE-33BF-5B45-1A200F32A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B3B98-1F35-2571-2127-FBF80864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63A704-98C6-66F7-16A4-FD9D3A17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CBF382-37BB-1D07-C348-49F902FE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56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17812-5009-FDBB-D715-C2F17A1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3FEB97-A016-8FBE-F5F2-2BCAAD5DB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A5B0DC-7649-54CD-48C0-233735025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C31BC4-5D42-8637-F23B-8E106989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E3F471-0CA8-813C-66E8-901D5847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647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F2BE8E-122B-208E-AA0A-F945838CA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1A70B4-5709-FAC1-33E2-E5FB52C9C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C9EB0-E730-7B0A-E8E4-F2320958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D6A8E3-8103-948B-637E-A849052B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73046-5A5F-F2B2-9A74-5762F54F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93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10B83-DC68-9CB3-26B7-4BF431E64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4D6B77-DE55-9EA4-D61B-55B86C8A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D0F218-2C10-EA3B-F7AE-0264E288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1CBA92-01EA-1D08-2239-CF0FFCDC7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5C1B88-7307-6767-48F4-246D0A71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6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C807F-E144-68C9-4CF6-0DE08A38D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2E76-457B-7287-B7E9-E9E0C0329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43A65-2F11-AA1E-77EF-105EFE87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4E56C3-B3AC-C0A2-8DD9-4A929F32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9C9E63-EF4B-8B6B-ED24-5F94ABB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94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E349D-4DC3-473B-8F65-39637FA3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79EC74-3BED-0EC0-A81D-ABF62D8E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DB8607-A831-A890-B567-C1FB1B6B6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EA23B4-0DDB-C92A-0F15-0E6EA7BD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CA4E32-0664-5619-B9B8-DACF763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265E81-350E-7AD7-07E7-D8E8FB6B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416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9D109-6A2C-B571-14A0-44C5AB05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526DC-4B7E-4F4A-EE9C-B56B667F3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3363DA-D93B-9EF9-6EC8-4791CFECA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717B66-E752-3E4A-EBC2-B83868CCD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9A5DA4-0FAA-0B34-F9C5-3BF6BA45D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DD547D-F7B2-2C0E-6461-DF7D6079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EA7A0E-03D0-2F1B-E853-5B889468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F9D20C-8EDA-6C22-480D-0511DF57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61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0667C-FEAC-9C31-1374-C0646181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966692A-5F61-0710-C8FF-59DF39CA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F07708-C669-14CE-CB26-F3E90AD0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44FB31-07CA-99F2-87EE-CACB901A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18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A01ABA-625E-E0AF-9AEC-66EA634C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FAB593-4E61-C6C7-3157-492AA8BB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E66AF0-BD7C-9477-BF60-E3A026D9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0B0B-0B05-C121-0BCE-BEC87F49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01E35-458B-9994-798D-B9A0F18B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0BE5C4-C899-255C-1F46-7AC0440FE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32B27-C254-B8E3-62B7-5CCCD12F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8DC910-7602-05AE-09F8-916F2697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D2E9C-173C-D527-44FE-C66C13E9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6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7D945-95CD-1229-D8B6-A77538730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1D679D-5D35-60D4-FCB1-1BE1614B0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C2AD80-C7EA-9B40-BD68-B5367D287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40AA2C-5479-20E7-0FB6-45C3CE45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D4D459-E153-FE8E-DEC5-39932B73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5170DD-2945-2163-DBF8-D850028F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91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F2359B-04E4-01ED-689A-93A1663A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BCEEC-C96B-0DC0-4290-32F18394F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E2851F-2CF1-6901-1409-D84ED8AA5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C7F5-E518-4449-946A-19B136B5AE60}" type="datetimeFigureOut">
              <a:rPr lang="es-CL" smtClean="0"/>
              <a:t>14-03-23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2B1A28-07FD-79E1-FE0A-90EE1D5E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A1963-E09C-389D-ABAF-717B8D7A1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97A0-6419-AF42-932A-B78F8253A79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09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1A15B8F-1DF6-CDCC-CE42-999677D9A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3D92715-0318-70F5-60FF-7BF10CF806A9}"/>
              </a:ext>
            </a:extLst>
          </p:cNvPr>
          <p:cNvSpPr txBox="1"/>
          <p:nvPr/>
        </p:nvSpPr>
        <p:spPr>
          <a:xfrm>
            <a:off x="2716427" y="2615858"/>
            <a:ext cx="6759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TITULO LOREM IPSUM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7410E0-1674-12A3-E49D-BE431234A1F0}"/>
              </a:ext>
            </a:extLst>
          </p:cNvPr>
          <p:cNvSpPr txBox="1"/>
          <p:nvPr/>
        </p:nvSpPr>
        <p:spPr>
          <a:xfrm>
            <a:off x="2882212" y="3314904"/>
            <a:ext cx="642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Bajada </a:t>
            </a:r>
            <a:r>
              <a:rPr lang="es-C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</a:t>
            </a:r>
            <a:r>
              <a:rPr lang="es-C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ipsum</a:t>
            </a:r>
            <a:r>
              <a:rPr lang="es-C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dolor </a:t>
            </a:r>
            <a:r>
              <a:rPr lang="es-C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</a:t>
            </a:r>
            <a:r>
              <a:rPr lang="es-C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amet</a:t>
            </a:r>
            <a:endParaRPr lang="es-CL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48F796-5384-3882-4805-96168F218CEB}"/>
              </a:ext>
            </a:extLst>
          </p:cNvPr>
          <p:cNvSpPr txBox="1"/>
          <p:nvPr/>
        </p:nvSpPr>
        <p:spPr>
          <a:xfrm>
            <a:off x="4811833" y="2369866"/>
            <a:ext cx="25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 de septiembre de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D328AB-0E78-AA9E-B685-B30DD390A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21B020-4081-764A-B740-33C496412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111" y="4436216"/>
            <a:ext cx="2426054" cy="242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2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73685D1-F037-B89C-7141-71CD121D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170432" y="983311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TITULO LOREM IPSUM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DA46E1-0B73-C841-EDE2-50C19273F6A5}"/>
              </a:ext>
            </a:extLst>
          </p:cNvPr>
          <p:cNvSpPr txBox="1"/>
          <p:nvPr/>
        </p:nvSpPr>
        <p:spPr>
          <a:xfrm>
            <a:off x="5029200" y="2035524"/>
            <a:ext cx="61467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>
                <a:solidFill>
                  <a:schemeClr val="bg1"/>
                </a:solidFill>
              </a:rPr>
              <a:t>Lorem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 err="1">
                <a:solidFill>
                  <a:schemeClr val="bg1"/>
                </a:solidFill>
              </a:rPr>
              <a:t>ipsum</a:t>
            </a:r>
            <a:r>
              <a:rPr lang="es-CL" sz="2000" b="1" dirty="0">
                <a:solidFill>
                  <a:schemeClr val="bg1"/>
                </a:solidFill>
              </a:rPr>
              <a:t> dolor </a:t>
            </a:r>
            <a:r>
              <a:rPr lang="es-CL" sz="2000" b="1" dirty="0" err="1">
                <a:solidFill>
                  <a:schemeClr val="bg1"/>
                </a:solidFill>
              </a:rPr>
              <a:t>sit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 err="1">
                <a:solidFill>
                  <a:schemeClr val="bg1"/>
                </a:solidFill>
              </a:rPr>
              <a:t>amet</a:t>
            </a:r>
            <a:r>
              <a:rPr lang="es-CL" sz="2000" b="1" dirty="0">
                <a:solidFill>
                  <a:schemeClr val="bg1"/>
                </a:solidFill>
              </a:rPr>
              <a:t>, </a:t>
            </a:r>
            <a:r>
              <a:rPr lang="es-CL" sz="2000" b="1" dirty="0" err="1">
                <a:solidFill>
                  <a:schemeClr val="bg1"/>
                </a:solidFill>
              </a:rPr>
              <a:t>consectetur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 err="1">
                <a:solidFill>
                  <a:schemeClr val="bg1"/>
                </a:solidFill>
              </a:rPr>
              <a:t>adipiscing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 err="1">
                <a:solidFill>
                  <a:schemeClr val="bg1"/>
                </a:solidFill>
              </a:rPr>
              <a:t>elit</a:t>
            </a:r>
            <a:r>
              <a:rPr lang="es-CL" sz="2000" b="1" dirty="0">
                <a:solidFill>
                  <a:schemeClr val="bg1"/>
                </a:solidFill>
              </a:rPr>
              <a:t>. Sed </a:t>
            </a:r>
            <a:r>
              <a:rPr lang="es-CL" sz="2000" b="1" dirty="0" err="1">
                <a:solidFill>
                  <a:schemeClr val="bg1"/>
                </a:solidFill>
              </a:rPr>
              <a:t>sagittis</a:t>
            </a:r>
            <a:r>
              <a:rPr lang="es-CL" sz="2000" b="1" dirty="0">
                <a:solidFill>
                  <a:schemeClr val="bg1"/>
                </a:solidFill>
              </a:rPr>
              <a:t>, </a:t>
            </a:r>
            <a:r>
              <a:rPr lang="es-CL" sz="2000" b="1" dirty="0" err="1">
                <a:solidFill>
                  <a:schemeClr val="bg1"/>
                </a:solidFill>
              </a:rPr>
              <a:t>lorem</a:t>
            </a:r>
            <a:r>
              <a:rPr lang="es-CL" sz="2000" b="1" dirty="0">
                <a:solidFill>
                  <a:schemeClr val="bg1"/>
                </a:solidFill>
              </a:rPr>
              <a:t> sed ornare </a:t>
            </a:r>
            <a:r>
              <a:rPr lang="es-CL" sz="2000" b="1" dirty="0" err="1">
                <a:solidFill>
                  <a:schemeClr val="bg1"/>
                </a:solidFill>
              </a:rPr>
              <a:t>tristique</a:t>
            </a:r>
            <a:r>
              <a:rPr lang="es-CL" sz="2000" b="1" dirty="0">
                <a:solidFill>
                  <a:schemeClr val="bg1"/>
                </a:solidFill>
              </a:rPr>
              <a:t>, odio neque </a:t>
            </a:r>
            <a:r>
              <a:rPr lang="es-CL" sz="2000" b="1" dirty="0" err="1">
                <a:solidFill>
                  <a:schemeClr val="bg1"/>
                </a:solidFill>
              </a:rPr>
              <a:t>rhoncus</a:t>
            </a:r>
            <a:r>
              <a:rPr lang="es-CL" sz="2000" b="1" dirty="0">
                <a:solidFill>
                  <a:schemeClr val="bg1"/>
                </a:solidFill>
              </a:rPr>
              <a:t> </a:t>
            </a:r>
            <a:r>
              <a:rPr lang="es-CL" sz="2000" b="1" dirty="0" err="1">
                <a:solidFill>
                  <a:schemeClr val="bg1"/>
                </a:solidFill>
              </a:rPr>
              <a:t>nulla</a:t>
            </a:r>
            <a:r>
              <a:rPr lang="es-CL" sz="2000" b="1" dirty="0">
                <a:solidFill>
                  <a:schemeClr val="bg1"/>
                </a:solidFill>
              </a:rPr>
              <a:t>, quis </a:t>
            </a:r>
            <a:r>
              <a:rPr lang="es-CL" sz="2000" b="1" dirty="0" err="1">
                <a:solidFill>
                  <a:schemeClr val="bg1"/>
                </a:solidFill>
              </a:rPr>
              <a:t>gravida</a:t>
            </a:r>
            <a:r>
              <a:rPr lang="es-CL" sz="2000" b="1" dirty="0">
                <a:solidFill>
                  <a:schemeClr val="bg1"/>
                </a:solidFill>
              </a:rPr>
              <a:t> nunc </a:t>
            </a:r>
            <a:r>
              <a:rPr lang="es-CL" sz="2000" b="1" dirty="0" err="1">
                <a:solidFill>
                  <a:schemeClr val="bg1"/>
                </a:solidFill>
              </a:rPr>
              <a:t>sem</a:t>
            </a:r>
            <a:r>
              <a:rPr lang="es-CL" sz="2000" b="1" dirty="0">
                <a:solidFill>
                  <a:schemeClr val="bg1"/>
                </a:solidFill>
              </a:rPr>
              <a:t> id </a:t>
            </a:r>
            <a:r>
              <a:rPr lang="es-CL" sz="2000" b="1" dirty="0" err="1">
                <a:solidFill>
                  <a:schemeClr val="bg1"/>
                </a:solidFill>
              </a:rPr>
              <a:t>nulla</a:t>
            </a:r>
            <a:r>
              <a:rPr lang="es-CL" sz="2000" b="1" dirty="0">
                <a:solidFill>
                  <a:schemeClr val="bg1"/>
                </a:solidFill>
              </a:rPr>
              <a:t>. </a:t>
            </a:r>
            <a:r>
              <a:rPr lang="es-CL" sz="2000" b="1" dirty="0" err="1">
                <a:solidFill>
                  <a:schemeClr val="bg1"/>
                </a:solidFill>
              </a:rPr>
              <a:t>Morbi</a:t>
            </a:r>
            <a:r>
              <a:rPr lang="es-CL" sz="2000" b="1" dirty="0">
                <a:solidFill>
                  <a:schemeClr val="bg1"/>
                </a:solidFill>
              </a:rPr>
              <a:t> a </a:t>
            </a:r>
            <a:r>
              <a:rPr lang="es-CL" sz="2000" b="1" dirty="0" err="1">
                <a:solidFill>
                  <a:schemeClr val="bg1"/>
                </a:solidFill>
              </a:rPr>
              <a:t>blandit</a:t>
            </a:r>
            <a:r>
              <a:rPr lang="es-CL" sz="2000" b="1" dirty="0">
                <a:solidFill>
                  <a:schemeClr val="bg1"/>
                </a:solidFill>
              </a:rPr>
              <a:t> ex, et </a:t>
            </a:r>
            <a:r>
              <a:rPr lang="es-CL" sz="2000" b="1" dirty="0" err="1">
                <a:solidFill>
                  <a:schemeClr val="bg1"/>
                </a:solidFill>
              </a:rPr>
              <a:t>ultricies</a:t>
            </a:r>
            <a:r>
              <a:rPr lang="es-CL" sz="2000" b="1" dirty="0">
                <a:solidFill>
                  <a:schemeClr val="bg1"/>
                </a:solidFill>
              </a:rPr>
              <a:t> justo. </a:t>
            </a:r>
            <a:r>
              <a:rPr lang="es-CL" sz="2000" dirty="0" err="1">
                <a:solidFill>
                  <a:schemeClr val="bg1"/>
                </a:solidFill>
              </a:rPr>
              <a:t>Donec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bibendum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tellus</a:t>
            </a:r>
            <a:r>
              <a:rPr lang="es-CL" sz="2000" dirty="0">
                <a:solidFill>
                  <a:schemeClr val="bg1"/>
                </a:solidFill>
              </a:rPr>
              <a:t> at </a:t>
            </a:r>
            <a:r>
              <a:rPr lang="es-CL" sz="2000" dirty="0" err="1">
                <a:solidFill>
                  <a:schemeClr val="bg1"/>
                </a:solidFill>
              </a:rPr>
              <a:t>arcu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interdum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faucibus</a:t>
            </a:r>
            <a:r>
              <a:rPr lang="es-CL" sz="2000" dirty="0">
                <a:solidFill>
                  <a:schemeClr val="bg1"/>
                </a:solidFill>
              </a:rPr>
              <a:t>. </a:t>
            </a:r>
            <a:r>
              <a:rPr lang="es-CL" sz="2000" dirty="0" err="1">
                <a:solidFill>
                  <a:schemeClr val="bg1"/>
                </a:solidFill>
              </a:rPr>
              <a:t>Nulla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augue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arcu</a:t>
            </a:r>
            <a:r>
              <a:rPr lang="es-CL" sz="2000" dirty="0">
                <a:solidFill>
                  <a:schemeClr val="bg1"/>
                </a:solidFill>
              </a:rPr>
              <a:t>, </a:t>
            </a:r>
            <a:r>
              <a:rPr lang="es-CL" sz="2000" dirty="0" err="1">
                <a:solidFill>
                  <a:schemeClr val="bg1"/>
                </a:solidFill>
              </a:rPr>
              <a:t>consectetur</a:t>
            </a:r>
            <a:r>
              <a:rPr lang="es-CL" sz="2000" dirty="0">
                <a:solidFill>
                  <a:schemeClr val="bg1"/>
                </a:solidFill>
              </a:rPr>
              <a:t> at mauris </a:t>
            </a:r>
            <a:r>
              <a:rPr lang="es-CL" sz="2000" dirty="0" err="1">
                <a:solidFill>
                  <a:schemeClr val="bg1"/>
                </a:solidFill>
              </a:rPr>
              <a:t>nec</a:t>
            </a:r>
            <a:r>
              <a:rPr lang="es-CL" sz="2000" dirty="0">
                <a:solidFill>
                  <a:schemeClr val="bg1"/>
                </a:solidFill>
              </a:rPr>
              <a:t>, commodo </a:t>
            </a:r>
            <a:r>
              <a:rPr lang="es-CL" sz="2000" dirty="0" err="1">
                <a:solidFill>
                  <a:schemeClr val="bg1"/>
                </a:solidFill>
              </a:rPr>
              <a:t>bibendum</a:t>
            </a:r>
            <a:r>
              <a:rPr lang="es-CL" sz="2000" dirty="0">
                <a:solidFill>
                  <a:schemeClr val="bg1"/>
                </a:solidFill>
              </a:rPr>
              <a:t> ex. Ut </a:t>
            </a:r>
            <a:r>
              <a:rPr lang="es-CL" sz="2000" dirty="0" err="1">
                <a:solidFill>
                  <a:schemeClr val="bg1"/>
                </a:solidFill>
              </a:rPr>
              <a:t>luctus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pretium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ligula</a:t>
            </a:r>
            <a:r>
              <a:rPr lang="es-CL" sz="2000" dirty="0">
                <a:solidFill>
                  <a:schemeClr val="bg1"/>
                </a:solidFill>
              </a:rPr>
              <a:t>. </a:t>
            </a:r>
            <a:r>
              <a:rPr lang="es-CL" sz="2000" dirty="0" err="1">
                <a:solidFill>
                  <a:schemeClr val="bg1"/>
                </a:solidFill>
              </a:rPr>
              <a:t>Vestibulum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elementum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eu</a:t>
            </a:r>
            <a:r>
              <a:rPr lang="es-CL" sz="2000" dirty="0">
                <a:solidFill>
                  <a:schemeClr val="bg1"/>
                </a:solidFill>
              </a:rPr>
              <a:t> tortor et </a:t>
            </a:r>
            <a:r>
              <a:rPr lang="es-CL" sz="2000" dirty="0" err="1">
                <a:solidFill>
                  <a:schemeClr val="bg1"/>
                </a:solidFill>
              </a:rPr>
              <a:t>consectetur</a:t>
            </a:r>
            <a:r>
              <a:rPr lang="es-CL" sz="2000" dirty="0">
                <a:solidFill>
                  <a:schemeClr val="bg1"/>
                </a:solidFill>
              </a:rPr>
              <a:t>. </a:t>
            </a:r>
            <a:r>
              <a:rPr lang="es-CL" sz="2000" dirty="0" err="1">
                <a:solidFill>
                  <a:schemeClr val="bg1"/>
                </a:solidFill>
              </a:rPr>
              <a:t>Nulla</a:t>
            </a:r>
            <a:r>
              <a:rPr lang="es-CL" sz="2000" dirty="0">
                <a:solidFill>
                  <a:schemeClr val="bg1"/>
                </a:solidFill>
              </a:rPr>
              <a:t> id </a:t>
            </a:r>
            <a:r>
              <a:rPr lang="es-CL" sz="2000" dirty="0" err="1">
                <a:solidFill>
                  <a:schemeClr val="bg1"/>
                </a:solidFill>
              </a:rPr>
              <a:t>vestibulum</a:t>
            </a:r>
            <a:r>
              <a:rPr lang="es-CL" sz="2000" dirty="0">
                <a:solidFill>
                  <a:schemeClr val="bg1"/>
                </a:solidFill>
              </a:rPr>
              <a:t> ex. </a:t>
            </a:r>
            <a:r>
              <a:rPr lang="es-CL" sz="2000" dirty="0" err="1">
                <a:solidFill>
                  <a:schemeClr val="bg1"/>
                </a:solidFill>
              </a:rPr>
              <a:t>Maecenas</a:t>
            </a:r>
            <a:r>
              <a:rPr lang="es-CL" sz="2000" dirty="0">
                <a:solidFill>
                  <a:schemeClr val="bg1"/>
                </a:solidFill>
              </a:rPr>
              <a:t> et </a:t>
            </a:r>
            <a:r>
              <a:rPr lang="es-CL" sz="2000" dirty="0" err="1">
                <a:solidFill>
                  <a:schemeClr val="bg1"/>
                </a:solidFill>
              </a:rPr>
              <a:t>bibendum</a:t>
            </a:r>
            <a:r>
              <a:rPr lang="es-CL" sz="2000" dirty="0">
                <a:solidFill>
                  <a:schemeClr val="bg1"/>
                </a:solidFill>
              </a:rPr>
              <a:t> ante.</a:t>
            </a:r>
          </a:p>
          <a:p>
            <a:endParaRPr lang="es-CL" sz="2000" dirty="0">
              <a:solidFill>
                <a:schemeClr val="bg1"/>
              </a:solidFill>
            </a:endParaRPr>
          </a:p>
          <a:p>
            <a:r>
              <a:rPr lang="es-CL" sz="2000" dirty="0" err="1">
                <a:solidFill>
                  <a:schemeClr val="bg1"/>
                </a:solidFill>
              </a:rPr>
              <a:t>Nam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eleifend</a:t>
            </a:r>
            <a:r>
              <a:rPr lang="es-CL" sz="2000" dirty="0">
                <a:solidFill>
                  <a:schemeClr val="bg1"/>
                </a:solidFill>
              </a:rPr>
              <a:t> commodo </a:t>
            </a:r>
            <a:r>
              <a:rPr lang="es-CL" sz="2000" dirty="0" err="1">
                <a:solidFill>
                  <a:schemeClr val="bg1"/>
                </a:solidFill>
              </a:rPr>
              <a:t>erat</a:t>
            </a:r>
            <a:r>
              <a:rPr lang="es-CL" sz="2000" dirty="0">
                <a:solidFill>
                  <a:schemeClr val="bg1"/>
                </a:solidFill>
              </a:rPr>
              <a:t> quis </a:t>
            </a:r>
            <a:r>
              <a:rPr lang="es-CL" sz="2000" dirty="0" err="1">
                <a:solidFill>
                  <a:schemeClr val="bg1"/>
                </a:solidFill>
              </a:rPr>
              <a:t>imperdiet</a:t>
            </a:r>
            <a:r>
              <a:rPr lang="es-CL" sz="2000" dirty="0">
                <a:solidFill>
                  <a:schemeClr val="bg1"/>
                </a:solidFill>
              </a:rPr>
              <a:t>. </a:t>
            </a:r>
            <a:r>
              <a:rPr lang="es-CL" sz="2000" dirty="0" err="1">
                <a:solidFill>
                  <a:schemeClr val="bg1"/>
                </a:solidFill>
              </a:rPr>
              <a:t>Maecenas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facilisis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egestas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volutpat</a:t>
            </a:r>
            <a:r>
              <a:rPr lang="es-CL" sz="2000" dirty="0">
                <a:solidFill>
                  <a:schemeClr val="bg1"/>
                </a:solidFill>
              </a:rPr>
              <a:t>. Sed </a:t>
            </a:r>
            <a:r>
              <a:rPr lang="es-CL" sz="2000" dirty="0" err="1">
                <a:solidFill>
                  <a:schemeClr val="bg1"/>
                </a:solidFill>
              </a:rPr>
              <a:t>lacus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lectus</a:t>
            </a:r>
            <a:r>
              <a:rPr lang="es-CL" sz="2000" dirty="0">
                <a:solidFill>
                  <a:schemeClr val="bg1"/>
                </a:solidFill>
              </a:rPr>
              <a:t>, </a:t>
            </a:r>
            <a:r>
              <a:rPr lang="es-CL" sz="2000" dirty="0" err="1">
                <a:solidFill>
                  <a:schemeClr val="bg1"/>
                </a:solidFill>
              </a:rPr>
              <a:t>ullamcorper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volutpat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augue</a:t>
            </a:r>
            <a:r>
              <a:rPr lang="es-CL" sz="2000" dirty="0">
                <a:solidFill>
                  <a:schemeClr val="bg1"/>
                </a:solidFill>
              </a:rPr>
              <a:t> non, </a:t>
            </a:r>
            <a:r>
              <a:rPr lang="es-CL" sz="2000" dirty="0" err="1">
                <a:solidFill>
                  <a:schemeClr val="bg1"/>
                </a:solidFill>
              </a:rPr>
              <a:t>hendrerit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pharetra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nisl</a:t>
            </a:r>
            <a:r>
              <a:rPr lang="es-CL" sz="2000" dirty="0">
                <a:solidFill>
                  <a:schemeClr val="bg1"/>
                </a:solidFill>
              </a:rPr>
              <a:t>. </a:t>
            </a:r>
            <a:r>
              <a:rPr lang="es-CL" sz="2000" dirty="0" err="1">
                <a:solidFill>
                  <a:schemeClr val="bg1"/>
                </a:solidFill>
              </a:rPr>
              <a:t>Fusce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sit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amet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elit</a:t>
            </a:r>
            <a:r>
              <a:rPr lang="es-CL" sz="2000" dirty="0">
                <a:solidFill>
                  <a:schemeClr val="bg1"/>
                </a:solidFill>
              </a:rPr>
              <a:t> at </a:t>
            </a:r>
            <a:r>
              <a:rPr lang="es-CL" sz="2000" dirty="0" err="1">
                <a:solidFill>
                  <a:schemeClr val="bg1"/>
                </a:solidFill>
              </a:rPr>
              <a:t>turpis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mattis</a:t>
            </a:r>
            <a:r>
              <a:rPr lang="es-CL" sz="2000" dirty="0">
                <a:solidFill>
                  <a:schemeClr val="bg1"/>
                </a:solidFill>
              </a:rPr>
              <a:t> </a:t>
            </a:r>
            <a:r>
              <a:rPr lang="es-CL" sz="2000" dirty="0" err="1">
                <a:solidFill>
                  <a:schemeClr val="bg1"/>
                </a:solidFill>
              </a:rPr>
              <a:t>dapibus</a:t>
            </a:r>
            <a:r>
              <a:rPr lang="es-CL" sz="20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01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6DC5052-B1B4-ACBA-E237-7227BE54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72"/>
            <a:ext cx="12207239" cy="6866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289304" y="983311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TITULO LOREM IPSUM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DA46E1-0B73-C841-EDE2-50C19273F6A5}"/>
              </a:ext>
            </a:extLst>
          </p:cNvPr>
          <p:cNvSpPr txBox="1"/>
          <p:nvPr/>
        </p:nvSpPr>
        <p:spPr>
          <a:xfrm>
            <a:off x="1289304" y="2035524"/>
            <a:ext cx="9281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>
                <a:solidFill>
                  <a:srgbClr val="00618E"/>
                </a:solidFill>
              </a:rPr>
              <a:t>Lorem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ipsum</a:t>
            </a:r>
            <a:r>
              <a:rPr lang="es-CL" sz="2000" b="1" dirty="0">
                <a:solidFill>
                  <a:srgbClr val="00618E"/>
                </a:solidFill>
              </a:rPr>
              <a:t> dolor </a:t>
            </a:r>
            <a:r>
              <a:rPr lang="es-CL" sz="2000" b="1" dirty="0" err="1">
                <a:solidFill>
                  <a:srgbClr val="00618E"/>
                </a:solidFill>
              </a:rPr>
              <a:t>sit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amet</a:t>
            </a:r>
            <a:r>
              <a:rPr lang="es-CL" sz="2000" b="1" dirty="0">
                <a:solidFill>
                  <a:srgbClr val="00618E"/>
                </a:solidFill>
              </a:rPr>
              <a:t>, </a:t>
            </a:r>
            <a:r>
              <a:rPr lang="es-CL" sz="2000" b="1" dirty="0" err="1">
                <a:solidFill>
                  <a:srgbClr val="00618E"/>
                </a:solidFill>
              </a:rPr>
              <a:t>consectetur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adipiscing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elit</a:t>
            </a:r>
            <a:r>
              <a:rPr lang="es-CL" sz="2000" b="1" dirty="0">
                <a:solidFill>
                  <a:srgbClr val="00618E"/>
                </a:solidFill>
              </a:rPr>
              <a:t>. Sed </a:t>
            </a:r>
            <a:r>
              <a:rPr lang="es-CL" sz="2000" b="1" dirty="0" err="1">
                <a:solidFill>
                  <a:srgbClr val="00618E"/>
                </a:solidFill>
              </a:rPr>
              <a:t>sagittis</a:t>
            </a:r>
            <a:r>
              <a:rPr lang="es-CL" sz="2000" b="1" dirty="0">
                <a:solidFill>
                  <a:srgbClr val="00618E"/>
                </a:solidFill>
              </a:rPr>
              <a:t>, </a:t>
            </a:r>
            <a:r>
              <a:rPr lang="es-CL" sz="2000" b="1" dirty="0" err="1">
                <a:solidFill>
                  <a:srgbClr val="00618E"/>
                </a:solidFill>
              </a:rPr>
              <a:t>lorem</a:t>
            </a:r>
            <a:r>
              <a:rPr lang="es-CL" sz="2000" b="1" dirty="0">
                <a:solidFill>
                  <a:srgbClr val="00618E"/>
                </a:solidFill>
              </a:rPr>
              <a:t> sed ornare </a:t>
            </a:r>
            <a:r>
              <a:rPr lang="es-CL" sz="2000" b="1" dirty="0" err="1">
                <a:solidFill>
                  <a:srgbClr val="00618E"/>
                </a:solidFill>
              </a:rPr>
              <a:t>tristique</a:t>
            </a:r>
            <a:r>
              <a:rPr lang="es-CL" sz="2000" b="1" dirty="0">
                <a:solidFill>
                  <a:srgbClr val="00618E"/>
                </a:solidFill>
              </a:rPr>
              <a:t>, odio neque </a:t>
            </a:r>
            <a:r>
              <a:rPr lang="es-CL" sz="2000" b="1" dirty="0" err="1">
                <a:solidFill>
                  <a:srgbClr val="00618E"/>
                </a:solidFill>
              </a:rPr>
              <a:t>rhoncus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nulla</a:t>
            </a:r>
            <a:r>
              <a:rPr lang="es-CL" sz="2000" b="1" dirty="0">
                <a:solidFill>
                  <a:srgbClr val="00618E"/>
                </a:solidFill>
              </a:rPr>
              <a:t>, quis </a:t>
            </a:r>
            <a:r>
              <a:rPr lang="es-CL" sz="2000" b="1" dirty="0" err="1">
                <a:solidFill>
                  <a:srgbClr val="00618E"/>
                </a:solidFill>
              </a:rPr>
              <a:t>gravida</a:t>
            </a:r>
            <a:r>
              <a:rPr lang="es-CL" sz="2000" b="1" dirty="0">
                <a:solidFill>
                  <a:srgbClr val="00618E"/>
                </a:solidFill>
              </a:rPr>
              <a:t> nunc </a:t>
            </a:r>
            <a:r>
              <a:rPr lang="es-CL" sz="2000" b="1" dirty="0" err="1">
                <a:solidFill>
                  <a:srgbClr val="00618E"/>
                </a:solidFill>
              </a:rPr>
              <a:t>sem</a:t>
            </a:r>
            <a:r>
              <a:rPr lang="es-CL" sz="2000" b="1" dirty="0">
                <a:solidFill>
                  <a:srgbClr val="00618E"/>
                </a:solidFill>
              </a:rPr>
              <a:t> id </a:t>
            </a:r>
            <a:r>
              <a:rPr lang="es-CL" sz="2000" b="1" dirty="0" err="1">
                <a:solidFill>
                  <a:srgbClr val="00618E"/>
                </a:solidFill>
              </a:rPr>
              <a:t>nulla</a:t>
            </a:r>
            <a:r>
              <a:rPr lang="es-CL" sz="2000" b="1" dirty="0">
                <a:solidFill>
                  <a:srgbClr val="00618E"/>
                </a:solidFill>
              </a:rPr>
              <a:t>. </a:t>
            </a:r>
            <a:r>
              <a:rPr lang="es-CL" sz="2000" b="1" dirty="0" err="1">
                <a:solidFill>
                  <a:srgbClr val="00618E"/>
                </a:solidFill>
              </a:rPr>
              <a:t>Morbi</a:t>
            </a:r>
            <a:r>
              <a:rPr lang="es-CL" sz="2000" b="1" dirty="0">
                <a:solidFill>
                  <a:srgbClr val="00618E"/>
                </a:solidFill>
              </a:rPr>
              <a:t> a </a:t>
            </a:r>
            <a:r>
              <a:rPr lang="es-CL" sz="2000" b="1" dirty="0" err="1">
                <a:solidFill>
                  <a:srgbClr val="00618E"/>
                </a:solidFill>
              </a:rPr>
              <a:t>blandit</a:t>
            </a:r>
            <a:r>
              <a:rPr lang="es-CL" sz="2000" b="1" dirty="0">
                <a:solidFill>
                  <a:srgbClr val="00618E"/>
                </a:solidFill>
              </a:rPr>
              <a:t> ex, et </a:t>
            </a:r>
            <a:r>
              <a:rPr lang="es-CL" sz="2000" b="1" dirty="0" err="1">
                <a:solidFill>
                  <a:srgbClr val="00618E"/>
                </a:solidFill>
              </a:rPr>
              <a:t>ultricies</a:t>
            </a:r>
            <a:r>
              <a:rPr lang="es-CL" sz="2000" b="1" dirty="0">
                <a:solidFill>
                  <a:srgbClr val="00618E"/>
                </a:solidFill>
              </a:rPr>
              <a:t> justo. </a:t>
            </a:r>
            <a:r>
              <a:rPr lang="es-CL" sz="2000" dirty="0" err="1">
                <a:solidFill>
                  <a:srgbClr val="00618E"/>
                </a:solidFill>
              </a:rPr>
              <a:t>Donec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bibendum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tellus</a:t>
            </a:r>
            <a:r>
              <a:rPr lang="es-CL" sz="2000" dirty="0">
                <a:solidFill>
                  <a:srgbClr val="00618E"/>
                </a:solidFill>
              </a:rPr>
              <a:t> at </a:t>
            </a:r>
            <a:r>
              <a:rPr lang="es-CL" sz="2000" dirty="0" err="1">
                <a:solidFill>
                  <a:srgbClr val="00618E"/>
                </a:solidFill>
              </a:rPr>
              <a:t>arcu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interdum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faucibus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Nulla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augue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arcu</a:t>
            </a:r>
            <a:r>
              <a:rPr lang="es-CL" sz="2000" dirty="0">
                <a:solidFill>
                  <a:srgbClr val="00618E"/>
                </a:solidFill>
              </a:rPr>
              <a:t>, </a:t>
            </a:r>
            <a:r>
              <a:rPr lang="es-CL" sz="2000" dirty="0" err="1">
                <a:solidFill>
                  <a:srgbClr val="00618E"/>
                </a:solidFill>
              </a:rPr>
              <a:t>consectetur</a:t>
            </a:r>
            <a:r>
              <a:rPr lang="es-CL" sz="2000" dirty="0">
                <a:solidFill>
                  <a:srgbClr val="00618E"/>
                </a:solidFill>
              </a:rPr>
              <a:t> at mauris </a:t>
            </a:r>
            <a:r>
              <a:rPr lang="es-CL" sz="2000" dirty="0" err="1">
                <a:solidFill>
                  <a:srgbClr val="00618E"/>
                </a:solidFill>
              </a:rPr>
              <a:t>nec</a:t>
            </a:r>
            <a:r>
              <a:rPr lang="es-CL" sz="2000" dirty="0">
                <a:solidFill>
                  <a:srgbClr val="00618E"/>
                </a:solidFill>
              </a:rPr>
              <a:t>, commodo </a:t>
            </a:r>
            <a:r>
              <a:rPr lang="es-CL" sz="2000" dirty="0" err="1">
                <a:solidFill>
                  <a:srgbClr val="00618E"/>
                </a:solidFill>
              </a:rPr>
              <a:t>bibendum</a:t>
            </a:r>
            <a:r>
              <a:rPr lang="es-CL" sz="2000" dirty="0">
                <a:solidFill>
                  <a:srgbClr val="00618E"/>
                </a:solidFill>
              </a:rPr>
              <a:t> ex. Ut </a:t>
            </a:r>
            <a:r>
              <a:rPr lang="es-CL" sz="2000" dirty="0" err="1">
                <a:solidFill>
                  <a:srgbClr val="00618E"/>
                </a:solidFill>
              </a:rPr>
              <a:t>luctus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pretium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ligula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Vestibulum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elementum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eu</a:t>
            </a:r>
            <a:r>
              <a:rPr lang="es-CL" sz="2000" dirty="0">
                <a:solidFill>
                  <a:srgbClr val="00618E"/>
                </a:solidFill>
              </a:rPr>
              <a:t> tortor et </a:t>
            </a:r>
            <a:r>
              <a:rPr lang="es-CL" sz="2000" dirty="0" err="1">
                <a:solidFill>
                  <a:srgbClr val="00618E"/>
                </a:solidFill>
              </a:rPr>
              <a:t>consectetur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Nulla</a:t>
            </a:r>
            <a:r>
              <a:rPr lang="es-CL" sz="2000" dirty="0">
                <a:solidFill>
                  <a:srgbClr val="00618E"/>
                </a:solidFill>
              </a:rPr>
              <a:t> id </a:t>
            </a:r>
            <a:r>
              <a:rPr lang="es-CL" sz="2000" dirty="0" err="1">
                <a:solidFill>
                  <a:srgbClr val="00618E"/>
                </a:solidFill>
              </a:rPr>
              <a:t>vestibulum</a:t>
            </a:r>
            <a:r>
              <a:rPr lang="es-CL" sz="2000" dirty="0">
                <a:solidFill>
                  <a:srgbClr val="00618E"/>
                </a:solidFill>
              </a:rPr>
              <a:t> ex. </a:t>
            </a:r>
            <a:r>
              <a:rPr lang="es-CL" sz="2000" dirty="0" err="1">
                <a:solidFill>
                  <a:srgbClr val="00618E"/>
                </a:solidFill>
              </a:rPr>
              <a:t>Maecenas</a:t>
            </a:r>
            <a:r>
              <a:rPr lang="es-CL" sz="2000" dirty="0">
                <a:solidFill>
                  <a:srgbClr val="00618E"/>
                </a:solidFill>
              </a:rPr>
              <a:t> et </a:t>
            </a:r>
            <a:r>
              <a:rPr lang="es-CL" sz="2000" dirty="0" err="1">
                <a:solidFill>
                  <a:srgbClr val="00618E"/>
                </a:solidFill>
              </a:rPr>
              <a:t>bibendum</a:t>
            </a:r>
            <a:r>
              <a:rPr lang="es-CL" sz="2000" dirty="0">
                <a:solidFill>
                  <a:srgbClr val="00618E"/>
                </a:solidFill>
              </a:rPr>
              <a:t> ante.</a:t>
            </a:r>
          </a:p>
          <a:p>
            <a:endParaRPr lang="es-CL" sz="2000" dirty="0">
              <a:solidFill>
                <a:srgbClr val="00618E"/>
              </a:solidFill>
            </a:endParaRPr>
          </a:p>
          <a:p>
            <a:r>
              <a:rPr lang="es-CL" sz="2000" dirty="0" err="1">
                <a:solidFill>
                  <a:srgbClr val="00618E"/>
                </a:solidFill>
              </a:rPr>
              <a:t>Nam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eleifend</a:t>
            </a:r>
            <a:r>
              <a:rPr lang="es-CL" sz="2000" dirty="0">
                <a:solidFill>
                  <a:srgbClr val="00618E"/>
                </a:solidFill>
              </a:rPr>
              <a:t> commodo </a:t>
            </a:r>
            <a:r>
              <a:rPr lang="es-CL" sz="2000" dirty="0" err="1">
                <a:solidFill>
                  <a:srgbClr val="00618E"/>
                </a:solidFill>
              </a:rPr>
              <a:t>erat</a:t>
            </a:r>
            <a:r>
              <a:rPr lang="es-CL" sz="2000" dirty="0">
                <a:solidFill>
                  <a:srgbClr val="00618E"/>
                </a:solidFill>
              </a:rPr>
              <a:t> quis </a:t>
            </a:r>
            <a:r>
              <a:rPr lang="es-CL" sz="2000" dirty="0" err="1">
                <a:solidFill>
                  <a:srgbClr val="00618E"/>
                </a:solidFill>
              </a:rPr>
              <a:t>imperdiet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Maecenas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facilisis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egestas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volutpat</a:t>
            </a:r>
            <a:r>
              <a:rPr lang="es-CL" sz="2000" dirty="0">
                <a:solidFill>
                  <a:srgbClr val="00618E"/>
                </a:solidFill>
              </a:rPr>
              <a:t>. Sed </a:t>
            </a:r>
            <a:r>
              <a:rPr lang="es-CL" sz="2000" dirty="0" err="1">
                <a:solidFill>
                  <a:srgbClr val="00618E"/>
                </a:solidFill>
              </a:rPr>
              <a:t>lacus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lectus</a:t>
            </a:r>
            <a:r>
              <a:rPr lang="es-CL" sz="2000" dirty="0">
                <a:solidFill>
                  <a:srgbClr val="00618E"/>
                </a:solidFill>
              </a:rPr>
              <a:t>, </a:t>
            </a:r>
            <a:r>
              <a:rPr lang="es-CL" sz="2000" dirty="0" err="1">
                <a:solidFill>
                  <a:srgbClr val="00618E"/>
                </a:solidFill>
              </a:rPr>
              <a:t>ullamcorper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volutpat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augue</a:t>
            </a:r>
            <a:r>
              <a:rPr lang="es-CL" sz="2000" dirty="0">
                <a:solidFill>
                  <a:srgbClr val="00618E"/>
                </a:solidFill>
              </a:rPr>
              <a:t> non, </a:t>
            </a:r>
            <a:r>
              <a:rPr lang="es-CL" sz="2000" dirty="0" err="1">
                <a:solidFill>
                  <a:srgbClr val="00618E"/>
                </a:solidFill>
              </a:rPr>
              <a:t>hendrerit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pharetra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nisl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Fusce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sit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amet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elit</a:t>
            </a:r>
            <a:r>
              <a:rPr lang="es-CL" sz="2000" dirty="0">
                <a:solidFill>
                  <a:srgbClr val="00618E"/>
                </a:solidFill>
              </a:rPr>
              <a:t> at </a:t>
            </a:r>
            <a:r>
              <a:rPr lang="es-CL" sz="2000" dirty="0" err="1">
                <a:solidFill>
                  <a:srgbClr val="00618E"/>
                </a:solidFill>
              </a:rPr>
              <a:t>turpis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mattis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dapibus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1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C9AD64-ACE1-8CD4-3BA0-251DEAAFA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2912485-D571-1626-129E-C1E57C3B30CA}"/>
              </a:ext>
            </a:extLst>
          </p:cNvPr>
          <p:cNvSpPr txBox="1"/>
          <p:nvPr/>
        </p:nvSpPr>
        <p:spPr>
          <a:xfrm>
            <a:off x="1289304" y="983311"/>
            <a:ext cx="614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252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TITULO LOREM IPSUM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DA46E1-0B73-C841-EDE2-50C19273F6A5}"/>
              </a:ext>
            </a:extLst>
          </p:cNvPr>
          <p:cNvSpPr txBox="1"/>
          <p:nvPr/>
        </p:nvSpPr>
        <p:spPr>
          <a:xfrm>
            <a:off x="1289304" y="2035524"/>
            <a:ext cx="92811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err="1">
                <a:solidFill>
                  <a:srgbClr val="00618E"/>
                </a:solidFill>
              </a:rPr>
              <a:t>Lorem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ipsum</a:t>
            </a:r>
            <a:r>
              <a:rPr lang="es-CL" sz="2000" b="1" dirty="0">
                <a:solidFill>
                  <a:srgbClr val="00618E"/>
                </a:solidFill>
              </a:rPr>
              <a:t> dolor </a:t>
            </a:r>
            <a:r>
              <a:rPr lang="es-CL" sz="2000" b="1" dirty="0" err="1">
                <a:solidFill>
                  <a:srgbClr val="00618E"/>
                </a:solidFill>
              </a:rPr>
              <a:t>sit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amet</a:t>
            </a:r>
            <a:r>
              <a:rPr lang="es-CL" sz="2000" b="1" dirty="0">
                <a:solidFill>
                  <a:srgbClr val="00618E"/>
                </a:solidFill>
              </a:rPr>
              <a:t>, </a:t>
            </a:r>
            <a:r>
              <a:rPr lang="es-CL" sz="2000" b="1" dirty="0" err="1">
                <a:solidFill>
                  <a:srgbClr val="00618E"/>
                </a:solidFill>
              </a:rPr>
              <a:t>consectetur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adipiscing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elit</a:t>
            </a:r>
            <a:r>
              <a:rPr lang="es-CL" sz="2000" b="1" dirty="0">
                <a:solidFill>
                  <a:srgbClr val="00618E"/>
                </a:solidFill>
              </a:rPr>
              <a:t>. Sed </a:t>
            </a:r>
            <a:r>
              <a:rPr lang="es-CL" sz="2000" b="1" dirty="0" err="1">
                <a:solidFill>
                  <a:srgbClr val="00618E"/>
                </a:solidFill>
              </a:rPr>
              <a:t>sagittis</a:t>
            </a:r>
            <a:r>
              <a:rPr lang="es-CL" sz="2000" b="1" dirty="0">
                <a:solidFill>
                  <a:srgbClr val="00618E"/>
                </a:solidFill>
              </a:rPr>
              <a:t>, </a:t>
            </a:r>
            <a:r>
              <a:rPr lang="es-CL" sz="2000" b="1" dirty="0" err="1">
                <a:solidFill>
                  <a:srgbClr val="00618E"/>
                </a:solidFill>
              </a:rPr>
              <a:t>lorem</a:t>
            </a:r>
            <a:r>
              <a:rPr lang="es-CL" sz="2000" b="1" dirty="0">
                <a:solidFill>
                  <a:srgbClr val="00618E"/>
                </a:solidFill>
              </a:rPr>
              <a:t> sed ornare </a:t>
            </a:r>
            <a:r>
              <a:rPr lang="es-CL" sz="2000" b="1" dirty="0" err="1">
                <a:solidFill>
                  <a:srgbClr val="00618E"/>
                </a:solidFill>
              </a:rPr>
              <a:t>tristique</a:t>
            </a:r>
            <a:r>
              <a:rPr lang="es-CL" sz="2000" b="1" dirty="0">
                <a:solidFill>
                  <a:srgbClr val="00618E"/>
                </a:solidFill>
              </a:rPr>
              <a:t>, odio neque </a:t>
            </a:r>
            <a:r>
              <a:rPr lang="es-CL" sz="2000" b="1" dirty="0" err="1">
                <a:solidFill>
                  <a:srgbClr val="00618E"/>
                </a:solidFill>
              </a:rPr>
              <a:t>rhoncus</a:t>
            </a:r>
            <a:r>
              <a:rPr lang="es-CL" sz="2000" b="1" dirty="0">
                <a:solidFill>
                  <a:srgbClr val="00618E"/>
                </a:solidFill>
              </a:rPr>
              <a:t> </a:t>
            </a:r>
            <a:r>
              <a:rPr lang="es-CL" sz="2000" b="1" dirty="0" err="1">
                <a:solidFill>
                  <a:srgbClr val="00618E"/>
                </a:solidFill>
              </a:rPr>
              <a:t>nulla</a:t>
            </a:r>
            <a:r>
              <a:rPr lang="es-CL" sz="2000" b="1" dirty="0">
                <a:solidFill>
                  <a:srgbClr val="00618E"/>
                </a:solidFill>
              </a:rPr>
              <a:t>, quis </a:t>
            </a:r>
            <a:r>
              <a:rPr lang="es-CL" sz="2000" b="1" dirty="0" err="1">
                <a:solidFill>
                  <a:srgbClr val="00618E"/>
                </a:solidFill>
              </a:rPr>
              <a:t>gravida</a:t>
            </a:r>
            <a:r>
              <a:rPr lang="es-CL" sz="2000" b="1" dirty="0">
                <a:solidFill>
                  <a:srgbClr val="00618E"/>
                </a:solidFill>
              </a:rPr>
              <a:t> nunc </a:t>
            </a:r>
            <a:r>
              <a:rPr lang="es-CL" sz="2000" b="1" dirty="0" err="1">
                <a:solidFill>
                  <a:srgbClr val="00618E"/>
                </a:solidFill>
              </a:rPr>
              <a:t>sem</a:t>
            </a:r>
            <a:r>
              <a:rPr lang="es-CL" sz="2000" b="1" dirty="0">
                <a:solidFill>
                  <a:srgbClr val="00618E"/>
                </a:solidFill>
              </a:rPr>
              <a:t> id </a:t>
            </a:r>
            <a:r>
              <a:rPr lang="es-CL" sz="2000" b="1" dirty="0" err="1">
                <a:solidFill>
                  <a:srgbClr val="00618E"/>
                </a:solidFill>
              </a:rPr>
              <a:t>nulla</a:t>
            </a:r>
            <a:r>
              <a:rPr lang="es-CL" sz="2000" b="1" dirty="0">
                <a:solidFill>
                  <a:srgbClr val="00618E"/>
                </a:solidFill>
              </a:rPr>
              <a:t>. </a:t>
            </a:r>
            <a:r>
              <a:rPr lang="es-CL" sz="2000" b="1" dirty="0" err="1">
                <a:solidFill>
                  <a:srgbClr val="00618E"/>
                </a:solidFill>
              </a:rPr>
              <a:t>Morbi</a:t>
            </a:r>
            <a:r>
              <a:rPr lang="es-CL" sz="2000" b="1" dirty="0">
                <a:solidFill>
                  <a:srgbClr val="00618E"/>
                </a:solidFill>
              </a:rPr>
              <a:t> a </a:t>
            </a:r>
            <a:r>
              <a:rPr lang="es-CL" sz="2000" b="1" dirty="0" err="1">
                <a:solidFill>
                  <a:srgbClr val="00618E"/>
                </a:solidFill>
              </a:rPr>
              <a:t>blandit</a:t>
            </a:r>
            <a:r>
              <a:rPr lang="es-CL" sz="2000" b="1" dirty="0">
                <a:solidFill>
                  <a:srgbClr val="00618E"/>
                </a:solidFill>
              </a:rPr>
              <a:t> ex, et </a:t>
            </a:r>
            <a:r>
              <a:rPr lang="es-CL" sz="2000" b="1" dirty="0" err="1">
                <a:solidFill>
                  <a:srgbClr val="00618E"/>
                </a:solidFill>
              </a:rPr>
              <a:t>ultricies</a:t>
            </a:r>
            <a:r>
              <a:rPr lang="es-CL" sz="2000" b="1" dirty="0">
                <a:solidFill>
                  <a:srgbClr val="00618E"/>
                </a:solidFill>
              </a:rPr>
              <a:t> justo. </a:t>
            </a:r>
            <a:r>
              <a:rPr lang="es-CL" sz="2000" dirty="0" err="1">
                <a:solidFill>
                  <a:srgbClr val="00618E"/>
                </a:solidFill>
              </a:rPr>
              <a:t>Donec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bibendum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tellus</a:t>
            </a:r>
            <a:r>
              <a:rPr lang="es-CL" sz="2000" dirty="0">
                <a:solidFill>
                  <a:srgbClr val="00618E"/>
                </a:solidFill>
              </a:rPr>
              <a:t> at </a:t>
            </a:r>
            <a:r>
              <a:rPr lang="es-CL" sz="2000" dirty="0" err="1">
                <a:solidFill>
                  <a:srgbClr val="00618E"/>
                </a:solidFill>
              </a:rPr>
              <a:t>arcu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interdum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faucibus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Nulla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augue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arcu</a:t>
            </a:r>
            <a:r>
              <a:rPr lang="es-CL" sz="2000" dirty="0">
                <a:solidFill>
                  <a:srgbClr val="00618E"/>
                </a:solidFill>
              </a:rPr>
              <a:t>, </a:t>
            </a:r>
            <a:r>
              <a:rPr lang="es-CL" sz="2000" dirty="0" err="1">
                <a:solidFill>
                  <a:srgbClr val="00618E"/>
                </a:solidFill>
              </a:rPr>
              <a:t>consectetur</a:t>
            </a:r>
            <a:r>
              <a:rPr lang="es-CL" sz="2000" dirty="0">
                <a:solidFill>
                  <a:srgbClr val="00618E"/>
                </a:solidFill>
              </a:rPr>
              <a:t> at mauris </a:t>
            </a:r>
            <a:r>
              <a:rPr lang="es-CL" sz="2000" dirty="0" err="1">
                <a:solidFill>
                  <a:srgbClr val="00618E"/>
                </a:solidFill>
              </a:rPr>
              <a:t>nec</a:t>
            </a:r>
            <a:r>
              <a:rPr lang="es-CL" sz="2000" dirty="0">
                <a:solidFill>
                  <a:srgbClr val="00618E"/>
                </a:solidFill>
              </a:rPr>
              <a:t>, commodo </a:t>
            </a:r>
            <a:r>
              <a:rPr lang="es-CL" sz="2000" dirty="0" err="1">
                <a:solidFill>
                  <a:srgbClr val="00618E"/>
                </a:solidFill>
              </a:rPr>
              <a:t>bibendum</a:t>
            </a:r>
            <a:r>
              <a:rPr lang="es-CL" sz="2000" dirty="0">
                <a:solidFill>
                  <a:srgbClr val="00618E"/>
                </a:solidFill>
              </a:rPr>
              <a:t> ex. Ut </a:t>
            </a:r>
            <a:r>
              <a:rPr lang="es-CL" sz="2000" dirty="0" err="1">
                <a:solidFill>
                  <a:srgbClr val="00618E"/>
                </a:solidFill>
              </a:rPr>
              <a:t>luctus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pretium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ligula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Vestibulum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elementum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eu</a:t>
            </a:r>
            <a:r>
              <a:rPr lang="es-CL" sz="2000" dirty="0">
                <a:solidFill>
                  <a:srgbClr val="00618E"/>
                </a:solidFill>
              </a:rPr>
              <a:t> tortor et </a:t>
            </a:r>
            <a:r>
              <a:rPr lang="es-CL" sz="2000" dirty="0" err="1">
                <a:solidFill>
                  <a:srgbClr val="00618E"/>
                </a:solidFill>
              </a:rPr>
              <a:t>consectetur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Nulla</a:t>
            </a:r>
            <a:r>
              <a:rPr lang="es-CL" sz="2000" dirty="0">
                <a:solidFill>
                  <a:srgbClr val="00618E"/>
                </a:solidFill>
              </a:rPr>
              <a:t> id </a:t>
            </a:r>
            <a:r>
              <a:rPr lang="es-CL" sz="2000" dirty="0" err="1">
                <a:solidFill>
                  <a:srgbClr val="00618E"/>
                </a:solidFill>
              </a:rPr>
              <a:t>vestibulum</a:t>
            </a:r>
            <a:r>
              <a:rPr lang="es-CL" sz="2000" dirty="0">
                <a:solidFill>
                  <a:srgbClr val="00618E"/>
                </a:solidFill>
              </a:rPr>
              <a:t> ex. </a:t>
            </a:r>
            <a:r>
              <a:rPr lang="es-CL" sz="2000" dirty="0" err="1">
                <a:solidFill>
                  <a:srgbClr val="00618E"/>
                </a:solidFill>
              </a:rPr>
              <a:t>Maecenas</a:t>
            </a:r>
            <a:r>
              <a:rPr lang="es-CL" sz="2000" dirty="0">
                <a:solidFill>
                  <a:srgbClr val="00618E"/>
                </a:solidFill>
              </a:rPr>
              <a:t> et </a:t>
            </a:r>
            <a:r>
              <a:rPr lang="es-CL" sz="2000" dirty="0" err="1">
                <a:solidFill>
                  <a:srgbClr val="00618E"/>
                </a:solidFill>
              </a:rPr>
              <a:t>bibendum</a:t>
            </a:r>
            <a:r>
              <a:rPr lang="es-CL" sz="2000" dirty="0">
                <a:solidFill>
                  <a:srgbClr val="00618E"/>
                </a:solidFill>
              </a:rPr>
              <a:t> ante.</a:t>
            </a:r>
          </a:p>
          <a:p>
            <a:endParaRPr lang="es-CL" sz="2000" dirty="0">
              <a:solidFill>
                <a:srgbClr val="00618E"/>
              </a:solidFill>
            </a:endParaRPr>
          </a:p>
          <a:p>
            <a:r>
              <a:rPr lang="es-CL" sz="2000" dirty="0" err="1">
                <a:solidFill>
                  <a:srgbClr val="00618E"/>
                </a:solidFill>
              </a:rPr>
              <a:t>Nam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eleifend</a:t>
            </a:r>
            <a:r>
              <a:rPr lang="es-CL" sz="2000" dirty="0">
                <a:solidFill>
                  <a:srgbClr val="00618E"/>
                </a:solidFill>
              </a:rPr>
              <a:t> commodo </a:t>
            </a:r>
            <a:r>
              <a:rPr lang="es-CL" sz="2000" dirty="0" err="1">
                <a:solidFill>
                  <a:srgbClr val="00618E"/>
                </a:solidFill>
              </a:rPr>
              <a:t>erat</a:t>
            </a:r>
            <a:r>
              <a:rPr lang="es-CL" sz="2000" dirty="0">
                <a:solidFill>
                  <a:srgbClr val="00618E"/>
                </a:solidFill>
              </a:rPr>
              <a:t> quis </a:t>
            </a:r>
            <a:r>
              <a:rPr lang="es-CL" sz="2000" dirty="0" err="1">
                <a:solidFill>
                  <a:srgbClr val="00618E"/>
                </a:solidFill>
              </a:rPr>
              <a:t>imperdiet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Maecenas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facilisis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egestas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volutpat</a:t>
            </a:r>
            <a:r>
              <a:rPr lang="es-CL" sz="2000" dirty="0">
                <a:solidFill>
                  <a:srgbClr val="00618E"/>
                </a:solidFill>
              </a:rPr>
              <a:t>. Sed </a:t>
            </a:r>
            <a:r>
              <a:rPr lang="es-CL" sz="2000" dirty="0" err="1">
                <a:solidFill>
                  <a:srgbClr val="00618E"/>
                </a:solidFill>
              </a:rPr>
              <a:t>lacus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lectus</a:t>
            </a:r>
            <a:r>
              <a:rPr lang="es-CL" sz="2000" dirty="0">
                <a:solidFill>
                  <a:srgbClr val="00618E"/>
                </a:solidFill>
              </a:rPr>
              <a:t>, </a:t>
            </a:r>
            <a:r>
              <a:rPr lang="es-CL" sz="2000" dirty="0" err="1">
                <a:solidFill>
                  <a:srgbClr val="00618E"/>
                </a:solidFill>
              </a:rPr>
              <a:t>ullamcorper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volutpat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augue</a:t>
            </a:r>
            <a:r>
              <a:rPr lang="es-CL" sz="2000" dirty="0">
                <a:solidFill>
                  <a:srgbClr val="00618E"/>
                </a:solidFill>
              </a:rPr>
              <a:t> non, </a:t>
            </a:r>
            <a:r>
              <a:rPr lang="es-CL" sz="2000" dirty="0" err="1">
                <a:solidFill>
                  <a:srgbClr val="00618E"/>
                </a:solidFill>
              </a:rPr>
              <a:t>hendrerit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pharetra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nisl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  <a:r>
              <a:rPr lang="es-CL" sz="2000" dirty="0" err="1">
                <a:solidFill>
                  <a:srgbClr val="00618E"/>
                </a:solidFill>
              </a:rPr>
              <a:t>Fusce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sit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amet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elit</a:t>
            </a:r>
            <a:r>
              <a:rPr lang="es-CL" sz="2000" dirty="0">
                <a:solidFill>
                  <a:srgbClr val="00618E"/>
                </a:solidFill>
              </a:rPr>
              <a:t> at </a:t>
            </a:r>
            <a:r>
              <a:rPr lang="es-CL" sz="2000" dirty="0" err="1">
                <a:solidFill>
                  <a:srgbClr val="00618E"/>
                </a:solidFill>
              </a:rPr>
              <a:t>turpis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mattis</a:t>
            </a:r>
            <a:r>
              <a:rPr lang="es-CL" sz="2000" dirty="0">
                <a:solidFill>
                  <a:srgbClr val="00618E"/>
                </a:solidFill>
              </a:rPr>
              <a:t> </a:t>
            </a:r>
            <a:r>
              <a:rPr lang="es-CL" sz="2000" dirty="0" err="1">
                <a:solidFill>
                  <a:srgbClr val="00618E"/>
                </a:solidFill>
              </a:rPr>
              <a:t>dapibus</a:t>
            </a:r>
            <a:r>
              <a:rPr lang="es-CL" sz="2000" dirty="0">
                <a:solidFill>
                  <a:srgbClr val="00618E"/>
                </a:solidFill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A6E601-E943-53E7-4244-57F48F1B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0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D9A327-A87A-53C7-A56F-D11B8395C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136A2B-3F9D-D081-1035-5A0C1240A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207" y="2622207"/>
            <a:ext cx="1613586" cy="16135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07FF797-FFF0-FAFA-9CF2-ABA6CB328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851" y="0"/>
            <a:ext cx="3640297" cy="1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372</Words>
  <Application>Microsoft Macintosh PowerPoint</Application>
  <PresentationFormat>Panorámica</PresentationFormat>
  <Paragraphs>16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Verdana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Soledad Poirot</cp:lastModifiedBy>
  <cp:revision>4</cp:revision>
  <dcterms:created xsi:type="dcterms:W3CDTF">2022-09-08T19:25:06Z</dcterms:created>
  <dcterms:modified xsi:type="dcterms:W3CDTF">2023-03-14T19:33:29Z</dcterms:modified>
</cp:coreProperties>
</file>