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3"/>
  </p:notesMasterIdLst>
  <p:sldIdLst>
    <p:sldId id="261" r:id="rId2"/>
  </p:sldIdLst>
  <p:sldSz cx="24347488" cy="215884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3B0"/>
    <a:srgbClr val="7E7F81"/>
    <a:srgbClr val="EBE9E5"/>
    <a:srgbClr val="E9EBE5"/>
    <a:srgbClr val="EBE8E5"/>
    <a:srgbClr val="7E7F82"/>
    <a:srgbClr val="ECE7E2"/>
    <a:srgbClr val="CDC1B1"/>
    <a:srgbClr val="3D3D3D"/>
    <a:srgbClr val="EEEEE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32" autoAdjust="0"/>
    <p:restoredTop sz="94660"/>
  </p:normalViewPr>
  <p:slideViewPr>
    <p:cSldViewPr snapToGrid="0">
      <p:cViewPr>
        <p:scale>
          <a:sx n="39" d="100"/>
          <a:sy n="39" d="100"/>
        </p:scale>
        <p:origin x="1032" y="16"/>
      </p:cViewPr>
      <p:guideLst/>
    </p:cSldViewPr>
  </p:slideViewPr>
  <p:notesTextViewPr>
    <p:cViewPr>
      <p:scale>
        <a:sx n="1" d="1"/>
        <a:sy n="1" d="1"/>
      </p:scale>
      <p:origin x="0" y="0"/>
    </p:cViewPr>
  </p:notesTextViewPr>
  <p:sorterViewPr>
    <p:cViewPr>
      <p:scale>
        <a:sx n="75" d="100"/>
        <a:sy n="75" d="100"/>
      </p:scale>
      <p:origin x="0" y="-1938"/>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Montserrat" panose="00000500000000000000" pitchFamily="50"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Montserrat" panose="00000500000000000000" pitchFamily="50" charset="0"/>
              </a:defRPr>
            </a:lvl1pPr>
          </a:lstStyle>
          <a:p>
            <a:fld id="{B376FEF9-4667-4CCC-8714-543878319BB0}" type="datetimeFigureOut">
              <a:rPr lang="en-US" smtClean="0"/>
              <a:pPr/>
              <a:t>10/1/20</a:t>
            </a:fld>
            <a:endParaRPr lang="en-US"/>
          </a:p>
        </p:txBody>
      </p:sp>
      <p:sp>
        <p:nvSpPr>
          <p:cNvPr id="4" name="Slide Image Placeholder 3"/>
          <p:cNvSpPr>
            <a:spLocks noGrp="1" noRot="1" noChangeAspect="1"/>
          </p:cNvSpPr>
          <p:nvPr>
            <p:ph type="sldImg" idx="2"/>
          </p:nvPr>
        </p:nvSpPr>
        <p:spPr>
          <a:xfrm>
            <a:off x="1689100" y="1143000"/>
            <a:ext cx="3479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Montserrat" panose="00000500000000000000" pitchFamily="50"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Montserrat" panose="00000500000000000000" pitchFamily="50" charset="0"/>
              </a:defRPr>
            </a:lvl1pPr>
          </a:lstStyle>
          <a:p>
            <a:fld id="{C2CD344D-CC49-4A8B-BC9C-CE6877F14FAA}" type="slidenum">
              <a:rPr lang="en-US" smtClean="0"/>
              <a:pPr/>
              <a:t>‹Nº›</a:t>
            </a:fld>
            <a:endParaRPr lang="en-US"/>
          </a:p>
        </p:txBody>
      </p:sp>
    </p:spTree>
    <p:extLst>
      <p:ext uri="{BB962C8B-B14F-4D97-AF65-F5344CB8AC3E}">
        <p14:creationId xmlns:p14="http://schemas.microsoft.com/office/powerpoint/2010/main" val="1060425559"/>
      </p:ext>
    </p:extLst>
  </p:cSld>
  <p:clrMap bg1="lt1" tx1="dk1" bg2="lt2" tx2="dk2" accent1="accent1" accent2="accent2" accent3="accent3" accent4="accent4" accent5="accent5" accent6="accent6" hlink="hlink" folHlink="folHlink"/>
  <p:notesStyle>
    <a:lvl1pPr marL="0" algn="l" defTabSz="2916753" rtl="0" eaLnBrk="1" latinLnBrk="0" hangingPunct="1">
      <a:defRPr sz="3828" kern="1200">
        <a:solidFill>
          <a:schemeClr val="tx1"/>
        </a:solidFill>
        <a:latin typeface="Montserrat" panose="00000500000000000000" pitchFamily="50" charset="0"/>
        <a:ea typeface="+mn-ea"/>
        <a:cs typeface="+mn-cs"/>
      </a:defRPr>
    </a:lvl1pPr>
    <a:lvl2pPr marL="1458377" algn="l" defTabSz="2916753" rtl="0" eaLnBrk="1" latinLnBrk="0" hangingPunct="1">
      <a:defRPr sz="3828" kern="1200">
        <a:solidFill>
          <a:schemeClr val="tx1"/>
        </a:solidFill>
        <a:latin typeface="Montserrat" panose="00000500000000000000" pitchFamily="50" charset="0"/>
        <a:ea typeface="+mn-ea"/>
        <a:cs typeface="+mn-cs"/>
      </a:defRPr>
    </a:lvl2pPr>
    <a:lvl3pPr marL="2916753" algn="l" defTabSz="2916753" rtl="0" eaLnBrk="1" latinLnBrk="0" hangingPunct="1">
      <a:defRPr sz="3828" kern="1200">
        <a:solidFill>
          <a:schemeClr val="tx1"/>
        </a:solidFill>
        <a:latin typeface="Montserrat" panose="00000500000000000000" pitchFamily="50" charset="0"/>
        <a:ea typeface="+mn-ea"/>
        <a:cs typeface="+mn-cs"/>
      </a:defRPr>
    </a:lvl3pPr>
    <a:lvl4pPr marL="4375130" algn="l" defTabSz="2916753" rtl="0" eaLnBrk="1" latinLnBrk="0" hangingPunct="1">
      <a:defRPr sz="3828" kern="1200">
        <a:solidFill>
          <a:schemeClr val="tx1"/>
        </a:solidFill>
        <a:latin typeface="Montserrat" panose="00000500000000000000" pitchFamily="50" charset="0"/>
        <a:ea typeface="+mn-ea"/>
        <a:cs typeface="+mn-cs"/>
      </a:defRPr>
    </a:lvl4pPr>
    <a:lvl5pPr marL="5833506" algn="l" defTabSz="2916753" rtl="0" eaLnBrk="1" latinLnBrk="0" hangingPunct="1">
      <a:defRPr sz="3828" kern="1200">
        <a:solidFill>
          <a:schemeClr val="tx1"/>
        </a:solidFill>
        <a:latin typeface="Montserrat" panose="00000500000000000000" pitchFamily="50" charset="0"/>
        <a:ea typeface="+mn-ea"/>
        <a:cs typeface="+mn-cs"/>
      </a:defRPr>
    </a:lvl5pPr>
    <a:lvl6pPr marL="7291883" algn="l" defTabSz="2916753" rtl="0" eaLnBrk="1" latinLnBrk="0" hangingPunct="1">
      <a:defRPr sz="3828" kern="1200">
        <a:solidFill>
          <a:schemeClr val="tx1"/>
        </a:solidFill>
        <a:latin typeface="+mn-lt"/>
        <a:ea typeface="+mn-ea"/>
        <a:cs typeface="+mn-cs"/>
      </a:defRPr>
    </a:lvl6pPr>
    <a:lvl7pPr marL="8750259" algn="l" defTabSz="2916753" rtl="0" eaLnBrk="1" latinLnBrk="0" hangingPunct="1">
      <a:defRPr sz="3828" kern="1200">
        <a:solidFill>
          <a:schemeClr val="tx1"/>
        </a:solidFill>
        <a:latin typeface="+mn-lt"/>
        <a:ea typeface="+mn-ea"/>
        <a:cs typeface="+mn-cs"/>
      </a:defRPr>
    </a:lvl7pPr>
    <a:lvl8pPr marL="10208636" algn="l" defTabSz="2916753" rtl="0" eaLnBrk="1" latinLnBrk="0" hangingPunct="1">
      <a:defRPr sz="3828" kern="1200">
        <a:solidFill>
          <a:schemeClr val="tx1"/>
        </a:solidFill>
        <a:latin typeface="+mn-lt"/>
        <a:ea typeface="+mn-ea"/>
        <a:cs typeface="+mn-cs"/>
      </a:defRPr>
    </a:lvl8pPr>
    <a:lvl9pPr marL="11667012" algn="l" defTabSz="2916753" rtl="0" eaLnBrk="1" latinLnBrk="0" hangingPunct="1">
      <a:defRPr sz="3828"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826062" y="3533105"/>
            <a:ext cx="20695365" cy="7515966"/>
          </a:xfrm>
        </p:spPr>
        <p:txBody>
          <a:bodyPr anchor="b"/>
          <a:lstStyle>
            <a:lvl1pPr algn="ctr">
              <a:defRPr sz="15976"/>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3043436" y="11338916"/>
            <a:ext cx="18260616" cy="5212201"/>
          </a:xfrm>
        </p:spPr>
        <p:txBody>
          <a:bodyPr/>
          <a:lstStyle>
            <a:lvl1pPr marL="0" indent="0" algn="ctr">
              <a:buNone/>
              <a:defRPr sz="6390"/>
            </a:lvl1pPr>
            <a:lvl2pPr marL="1217386" indent="0" algn="ctr">
              <a:buNone/>
              <a:defRPr sz="5325"/>
            </a:lvl2pPr>
            <a:lvl3pPr marL="2434773" indent="0" algn="ctr">
              <a:buNone/>
              <a:defRPr sz="4793"/>
            </a:lvl3pPr>
            <a:lvl4pPr marL="3652159" indent="0" algn="ctr">
              <a:buNone/>
              <a:defRPr sz="4260"/>
            </a:lvl4pPr>
            <a:lvl5pPr marL="4869546" indent="0" algn="ctr">
              <a:buNone/>
              <a:defRPr sz="4260"/>
            </a:lvl5pPr>
            <a:lvl6pPr marL="6086932" indent="0" algn="ctr">
              <a:buNone/>
              <a:defRPr sz="4260"/>
            </a:lvl6pPr>
            <a:lvl7pPr marL="7304319" indent="0" algn="ctr">
              <a:buNone/>
              <a:defRPr sz="4260"/>
            </a:lvl7pPr>
            <a:lvl8pPr marL="8521705" indent="0" algn="ctr">
              <a:buNone/>
              <a:defRPr sz="4260"/>
            </a:lvl8pPr>
            <a:lvl9pPr marL="9739092" indent="0" algn="ctr">
              <a:buNone/>
              <a:defRPr sz="426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‹Nº›</a:t>
            </a:fld>
            <a:endParaRPr lang="en-US" dirty="0"/>
          </a:p>
        </p:txBody>
      </p:sp>
    </p:spTree>
    <p:extLst>
      <p:ext uri="{BB962C8B-B14F-4D97-AF65-F5344CB8AC3E}">
        <p14:creationId xmlns:p14="http://schemas.microsoft.com/office/powerpoint/2010/main" val="1559231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‹Nº›</a:t>
            </a:fld>
            <a:endParaRPr lang="en-US" dirty="0"/>
          </a:p>
        </p:txBody>
      </p:sp>
    </p:spTree>
    <p:extLst>
      <p:ext uri="{BB962C8B-B14F-4D97-AF65-F5344CB8AC3E}">
        <p14:creationId xmlns:p14="http://schemas.microsoft.com/office/powerpoint/2010/main" val="847459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423672" y="1149383"/>
            <a:ext cx="5249927" cy="18295182"/>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673891" y="1149383"/>
            <a:ext cx="15445438" cy="18295182"/>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‹Nº›</a:t>
            </a:fld>
            <a:endParaRPr lang="en-US" dirty="0"/>
          </a:p>
        </p:txBody>
      </p:sp>
    </p:spTree>
    <p:extLst>
      <p:ext uri="{BB962C8B-B14F-4D97-AF65-F5344CB8AC3E}">
        <p14:creationId xmlns:p14="http://schemas.microsoft.com/office/powerpoint/2010/main" val="21823902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01">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9CC74AAA-E6EF-49EC-9395-DBBA2BA58BBF}"/>
              </a:ext>
            </a:extLst>
          </p:cNvPr>
          <p:cNvSpPr>
            <a:spLocks noGrp="1"/>
          </p:cNvSpPr>
          <p:nvPr>
            <p:ph type="pic" sz="quarter" idx="13"/>
          </p:nvPr>
        </p:nvSpPr>
        <p:spPr>
          <a:xfrm>
            <a:off x="13217208" y="-2"/>
            <a:ext cx="11130281" cy="21588416"/>
          </a:xfrm>
          <a:custGeom>
            <a:avLst/>
            <a:gdLst>
              <a:gd name="connsiteX0" fmla="*/ 0 w 11146973"/>
              <a:gd name="connsiteY0" fmla="*/ 0 h 13716002"/>
              <a:gd name="connsiteX1" fmla="*/ 11146973 w 11146973"/>
              <a:gd name="connsiteY1" fmla="*/ 0 h 13716002"/>
              <a:gd name="connsiteX2" fmla="*/ 11146973 w 11146973"/>
              <a:gd name="connsiteY2" fmla="*/ 13716002 h 13716002"/>
              <a:gd name="connsiteX3" fmla="*/ 0 w 11146973"/>
              <a:gd name="connsiteY3" fmla="*/ 13716002 h 13716002"/>
            </a:gdLst>
            <a:ahLst/>
            <a:cxnLst>
              <a:cxn ang="0">
                <a:pos x="connsiteX0" y="connsiteY0"/>
              </a:cxn>
              <a:cxn ang="0">
                <a:pos x="connsiteX1" y="connsiteY1"/>
              </a:cxn>
              <a:cxn ang="0">
                <a:pos x="connsiteX2" y="connsiteY2"/>
              </a:cxn>
              <a:cxn ang="0">
                <a:pos x="connsiteX3" y="connsiteY3"/>
              </a:cxn>
            </a:cxnLst>
            <a:rect l="l" t="t" r="r" b="b"/>
            <a:pathLst>
              <a:path w="11146973" h="13716002">
                <a:moveTo>
                  <a:pt x="0" y="0"/>
                </a:moveTo>
                <a:lnTo>
                  <a:pt x="11146973" y="0"/>
                </a:lnTo>
                <a:lnTo>
                  <a:pt x="11146973" y="13716002"/>
                </a:lnTo>
                <a:lnTo>
                  <a:pt x="0" y="13716002"/>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
        <p:nvSpPr>
          <p:cNvPr id="3" name="Marcador de posición de imagen 2">
            <a:extLst>
              <a:ext uri="{FF2B5EF4-FFF2-40B4-BE49-F238E27FC236}">
                <a16:creationId xmlns:a16="http://schemas.microsoft.com/office/drawing/2014/main" id="{F720FC37-4663-AD42-B12C-5A318844BE4B}"/>
              </a:ext>
            </a:extLst>
          </p:cNvPr>
          <p:cNvSpPr>
            <a:spLocks noGrp="1"/>
          </p:cNvSpPr>
          <p:nvPr>
            <p:ph type="pic" sz="quarter" idx="14"/>
          </p:nvPr>
        </p:nvSpPr>
        <p:spPr>
          <a:xfrm>
            <a:off x="9843139" y="1"/>
            <a:ext cx="14504350" cy="21588413"/>
          </a:xfrm>
          <a:solidFill>
            <a:schemeClr val="bg2">
              <a:lumMod val="90000"/>
            </a:schemeClr>
          </a:solidFill>
        </p:spPr>
        <p:txBody>
          <a:bodyPr/>
          <a:lstStyle/>
          <a:p>
            <a:endParaRPr lang="es-CL"/>
          </a:p>
        </p:txBody>
      </p:sp>
      <p:sp>
        <p:nvSpPr>
          <p:cNvPr id="10" name="Marcador de posición de imagen 9">
            <a:extLst>
              <a:ext uri="{FF2B5EF4-FFF2-40B4-BE49-F238E27FC236}">
                <a16:creationId xmlns:a16="http://schemas.microsoft.com/office/drawing/2014/main" id="{431970C7-936D-E94A-BDA2-FB696306332A}"/>
              </a:ext>
            </a:extLst>
          </p:cNvPr>
          <p:cNvSpPr>
            <a:spLocks noGrp="1"/>
          </p:cNvSpPr>
          <p:nvPr>
            <p:ph type="pic" sz="quarter" idx="16"/>
          </p:nvPr>
        </p:nvSpPr>
        <p:spPr>
          <a:xfrm>
            <a:off x="1978184" y="4400505"/>
            <a:ext cx="4945130" cy="4612865"/>
          </a:xfrm>
        </p:spPr>
        <p:txBody>
          <a:bodyPr/>
          <a:lstStyle/>
          <a:p>
            <a:endParaRPr lang="es-CL"/>
          </a:p>
        </p:txBody>
      </p:sp>
      <p:sp>
        <p:nvSpPr>
          <p:cNvPr id="8" name="Marcador de posición de imagen 1">
            <a:extLst>
              <a:ext uri="{FF2B5EF4-FFF2-40B4-BE49-F238E27FC236}">
                <a16:creationId xmlns:a16="http://schemas.microsoft.com/office/drawing/2014/main" id="{ED604458-7B01-FB41-B55A-7FE50BDAF134}"/>
              </a:ext>
            </a:extLst>
          </p:cNvPr>
          <p:cNvSpPr>
            <a:spLocks noGrp="1"/>
          </p:cNvSpPr>
          <p:nvPr>
            <p:ph type="pic" sz="quarter" idx="15" hasCustomPrompt="1"/>
          </p:nvPr>
        </p:nvSpPr>
        <p:spPr>
          <a:xfrm>
            <a:off x="1355954" y="15946681"/>
            <a:ext cx="2775275" cy="2290038"/>
          </a:xfrm>
          <a:solidFill>
            <a:schemeClr val="bg1"/>
          </a:solidFill>
        </p:spPr>
        <p:txBody>
          <a:bodyPr/>
          <a:lstStyle/>
          <a:p>
            <a:r>
              <a:rPr lang="es-CL" dirty="0"/>
              <a:t>IMG</a:t>
            </a:r>
          </a:p>
        </p:txBody>
      </p:sp>
    </p:spTree>
    <p:extLst>
      <p:ext uri="{BB962C8B-B14F-4D97-AF65-F5344CB8AC3E}">
        <p14:creationId xmlns:p14="http://schemas.microsoft.com/office/powerpoint/2010/main" val="4054415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02">
    <p:spTree>
      <p:nvGrpSpPr>
        <p:cNvPr id="1" name=""/>
        <p:cNvGrpSpPr/>
        <p:nvPr/>
      </p:nvGrpSpPr>
      <p:grpSpPr>
        <a:xfrm>
          <a:off x="0" y="0"/>
          <a:ext cx="0" cy="0"/>
          <a:chOff x="0" y="0"/>
          <a:chExt cx="0" cy="0"/>
        </a:xfrm>
      </p:grpSpPr>
      <p:sp>
        <p:nvSpPr>
          <p:cNvPr id="4" name="Freeform: Shape 3">
            <a:extLst>
              <a:ext uri="{FF2B5EF4-FFF2-40B4-BE49-F238E27FC236}">
                <a16:creationId xmlns:a16="http://schemas.microsoft.com/office/drawing/2014/main" id="{26DB1711-854A-497C-872C-8F0CF8153B6A}"/>
              </a:ext>
            </a:extLst>
          </p:cNvPr>
          <p:cNvSpPr>
            <a:spLocks noGrp="1"/>
          </p:cNvSpPr>
          <p:nvPr>
            <p:ph type="pic" sz="quarter" idx="13"/>
          </p:nvPr>
        </p:nvSpPr>
        <p:spPr>
          <a:xfrm>
            <a:off x="4639141" y="8959539"/>
            <a:ext cx="19708346" cy="6300842"/>
          </a:xfrm>
          <a:custGeom>
            <a:avLst/>
            <a:gdLst>
              <a:gd name="connsiteX0" fmla="*/ 0 w 19737900"/>
              <a:gd name="connsiteY0" fmla="*/ 0 h 4003182"/>
              <a:gd name="connsiteX1" fmla="*/ 19737900 w 19737900"/>
              <a:gd name="connsiteY1" fmla="*/ 0 h 4003182"/>
              <a:gd name="connsiteX2" fmla="*/ 19737900 w 19737900"/>
              <a:gd name="connsiteY2" fmla="*/ 4003182 h 4003182"/>
              <a:gd name="connsiteX3" fmla="*/ 0 w 19737900"/>
              <a:gd name="connsiteY3" fmla="*/ 4003182 h 4003182"/>
            </a:gdLst>
            <a:ahLst/>
            <a:cxnLst>
              <a:cxn ang="0">
                <a:pos x="connsiteX0" y="connsiteY0"/>
              </a:cxn>
              <a:cxn ang="0">
                <a:pos x="connsiteX1" y="connsiteY1"/>
              </a:cxn>
              <a:cxn ang="0">
                <a:pos x="connsiteX2" y="connsiteY2"/>
              </a:cxn>
              <a:cxn ang="0">
                <a:pos x="connsiteX3" y="connsiteY3"/>
              </a:cxn>
            </a:cxnLst>
            <a:rect l="l" t="t" r="r" b="b"/>
            <a:pathLst>
              <a:path w="19737900" h="4003182">
                <a:moveTo>
                  <a:pt x="0" y="0"/>
                </a:moveTo>
                <a:lnTo>
                  <a:pt x="19737900" y="0"/>
                </a:lnTo>
                <a:lnTo>
                  <a:pt x="19737900" y="4003182"/>
                </a:lnTo>
                <a:lnTo>
                  <a:pt x="0" y="4003182"/>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15421009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03">
    <p:spTree>
      <p:nvGrpSpPr>
        <p:cNvPr id="1" name=""/>
        <p:cNvGrpSpPr/>
        <p:nvPr/>
      </p:nvGrpSpPr>
      <p:grpSpPr>
        <a:xfrm>
          <a:off x="0" y="0"/>
          <a:ext cx="0" cy="0"/>
          <a:chOff x="0" y="0"/>
          <a:chExt cx="0" cy="0"/>
        </a:xfrm>
      </p:grpSpPr>
      <p:sp>
        <p:nvSpPr>
          <p:cNvPr id="5" name="Freeform: Shape 4">
            <a:extLst>
              <a:ext uri="{FF2B5EF4-FFF2-40B4-BE49-F238E27FC236}">
                <a16:creationId xmlns:a16="http://schemas.microsoft.com/office/drawing/2014/main" id="{57952975-2019-43F1-82DE-5804A4218D3A}"/>
              </a:ext>
            </a:extLst>
          </p:cNvPr>
          <p:cNvSpPr>
            <a:spLocks noGrp="1"/>
          </p:cNvSpPr>
          <p:nvPr>
            <p:ph type="pic" sz="quarter" idx="13"/>
          </p:nvPr>
        </p:nvSpPr>
        <p:spPr>
          <a:xfrm>
            <a:off x="4639145" y="8959543"/>
            <a:ext cx="7534603" cy="12628874"/>
          </a:xfrm>
          <a:custGeom>
            <a:avLst/>
            <a:gdLst>
              <a:gd name="connsiteX0" fmla="*/ 0 w 7545901"/>
              <a:gd name="connsiteY0" fmla="*/ 0 h 8023639"/>
              <a:gd name="connsiteX1" fmla="*/ 7545901 w 7545901"/>
              <a:gd name="connsiteY1" fmla="*/ 0 h 8023639"/>
              <a:gd name="connsiteX2" fmla="*/ 7545901 w 7545901"/>
              <a:gd name="connsiteY2" fmla="*/ 8023639 h 8023639"/>
              <a:gd name="connsiteX3" fmla="*/ 0 w 7545901"/>
              <a:gd name="connsiteY3" fmla="*/ 8023639 h 8023639"/>
            </a:gdLst>
            <a:ahLst/>
            <a:cxnLst>
              <a:cxn ang="0">
                <a:pos x="connsiteX0" y="connsiteY0"/>
              </a:cxn>
              <a:cxn ang="0">
                <a:pos x="connsiteX1" y="connsiteY1"/>
              </a:cxn>
              <a:cxn ang="0">
                <a:pos x="connsiteX2" y="connsiteY2"/>
              </a:cxn>
              <a:cxn ang="0">
                <a:pos x="connsiteX3" y="connsiteY3"/>
              </a:cxn>
            </a:cxnLst>
            <a:rect l="l" t="t" r="r" b="b"/>
            <a:pathLst>
              <a:path w="7545901" h="8023639">
                <a:moveTo>
                  <a:pt x="0" y="0"/>
                </a:moveTo>
                <a:lnTo>
                  <a:pt x="7545901" y="0"/>
                </a:lnTo>
                <a:lnTo>
                  <a:pt x="7545901" y="8023639"/>
                </a:lnTo>
                <a:lnTo>
                  <a:pt x="0" y="8023639"/>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20634851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04">
    <p:spTree>
      <p:nvGrpSpPr>
        <p:cNvPr id="1" name=""/>
        <p:cNvGrpSpPr/>
        <p:nvPr/>
      </p:nvGrpSpPr>
      <p:grpSpPr>
        <a:xfrm>
          <a:off x="0" y="0"/>
          <a:ext cx="0" cy="0"/>
          <a:chOff x="0" y="0"/>
          <a:chExt cx="0" cy="0"/>
        </a:xfrm>
      </p:grpSpPr>
      <p:sp>
        <p:nvSpPr>
          <p:cNvPr id="4" name="Freeform: Shape 3">
            <a:extLst>
              <a:ext uri="{FF2B5EF4-FFF2-40B4-BE49-F238E27FC236}">
                <a16:creationId xmlns:a16="http://schemas.microsoft.com/office/drawing/2014/main" id="{48FE9566-2CA2-4131-8E29-A69FFDB69023}"/>
              </a:ext>
            </a:extLst>
          </p:cNvPr>
          <p:cNvSpPr>
            <a:spLocks noGrp="1"/>
          </p:cNvSpPr>
          <p:nvPr>
            <p:ph type="pic" sz="quarter" idx="13"/>
          </p:nvPr>
        </p:nvSpPr>
        <p:spPr>
          <a:xfrm>
            <a:off x="14057776" y="8959539"/>
            <a:ext cx="10289713" cy="12628876"/>
          </a:xfrm>
          <a:custGeom>
            <a:avLst/>
            <a:gdLst>
              <a:gd name="connsiteX0" fmla="*/ 0 w 10305144"/>
              <a:gd name="connsiteY0" fmla="*/ 0 h 8023640"/>
              <a:gd name="connsiteX1" fmla="*/ 10305144 w 10305144"/>
              <a:gd name="connsiteY1" fmla="*/ 0 h 8023640"/>
              <a:gd name="connsiteX2" fmla="*/ 10305144 w 10305144"/>
              <a:gd name="connsiteY2" fmla="*/ 8023640 h 8023640"/>
              <a:gd name="connsiteX3" fmla="*/ 0 w 10305144"/>
              <a:gd name="connsiteY3" fmla="*/ 8023640 h 8023640"/>
            </a:gdLst>
            <a:ahLst/>
            <a:cxnLst>
              <a:cxn ang="0">
                <a:pos x="connsiteX0" y="connsiteY0"/>
              </a:cxn>
              <a:cxn ang="0">
                <a:pos x="connsiteX1" y="connsiteY1"/>
              </a:cxn>
              <a:cxn ang="0">
                <a:pos x="connsiteX2" y="connsiteY2"/>
              </a:cxn>
              <a:cxn ang="0">
                <a:pos x="connsiteX3" y="connsiteY3"/>
              </a:cxn>
            </a:cxnLst>
            <a:rect l="l" t="t" r="r" b="b"/>
            <a:pathLst>
              <a:path w="10305144" h="8023640">
                <a:moveTo>
                  <a:pt x="0" y="0"/>
                </a:moveTo>
                <a:lnTo>
                  <a:pt x="10305144" y="0"/>
                </a:lnTo>
                <a:lnTo>
                  <a:pt x="10305144" y="8023640"/>
                </a:lnTo>
                <a:lnTo>
                  <a:pt x="0" y="8023640"/>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26883166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05">
    <p:spTree>
      <p:nvGrpSpPr>
        <p:cNvPr id="1" name=""/>
        <p:cNvGrpSpPr/>
        <p:nvPr/>
      </p:nvGrpSpPr>
      <p:grpSpPr>
        <a:xfrm>
          <a:off x="0" y="0"/>
          <a:ext cx="0" cy="0"/>
          <a:chOff x="0" y="0"/>
          <a:chExt cx="0" cy="0"/>
        </a:xfrm>
      </p:grpSpPr>
      <p:sp>
        <p:nvSpPr>
          <p:cNvPr id="5" name="Freeform: Shape 4">
            <a:extLst>
              <a:ext uri="{FF2B5EF4-FFF2-40B4-BE49-F238E27FC236}">
                <a16:creationId xmlns:a16="http://schemas.microsoft.com/office/drawing/2014/main" id="{62290655-FEBC-4B58-94AC-C290F1604300}"/>
              </a:ext>
            </a:extLst>
          </p:cNvPr>
          <p:cNvSpPr>
            <a:spLocks noGrp="1"/>
          </p:cNvSpPr>
          <p:nvPr>
            <p:ph type="pic" sz="quarter" idx="13"/>
          </p:nvPr>
        </p:nvSpPr>
        <p:spPr>
          <a:xfrm>
            <a:off x="14833464" y="1"/>
            <a:ext cx="6166265" cy="21588413"/>
          </a:xfrm>
          <a:custGeom>
            <a:avLst/>
            <a:gdLst>
              <a:gd name="connsiteX0" fmla="*/ 0 w 6175512"/>
              <a:gd name="connsiteY0" fmla="*/ 0 h 13716000"/>
              <a:gd name="connsiteX1" fmla="*/ 6175512 w 6175512"/>
              <a:gd name="connsiteY1" fmla="*/ 0 h 13716000"/>
              <a:gd name="connsiteX2" fmla="*/ 6175512 w 6175512"/>
              <a:gd name="connsiteY2" fmla="*/ 13716000 h 13716000"/>
              <a:gd name="connsiteX3" fmla="*/ 0 w 6175512"/>
              <a:gd name="connsiteY3" fmla="*/ 13716000 h 13716000"/>
            </a:gdLst>
            <a:ahLst/>
            <a:cxnLst>
              <a:cxn ang="0">
                <a:pos x="connsiteX0" y="connsiteY0"/>
              </a:cxn>
              <a:cxn ang="0">
                <a:pos x="connsiteX1" y="connsiteY1"/>
              </a:cxn>
              <a:cxn ang="0">
                <a:pos x="connsiteX2" y="connsiteY2"/>
              </a:cxn>
              <a:cxn ang="0">
                <a:pos x="connsiteX3" y="connsiteY3"/>
              </a:cxn>
            </a:cxnLst>
            <a:rect l="l" t="t" r="r" b="b"/>
            <a:pathLst>
              <a:path w="6175512" h="13716000">
                <a:moveTo>
                  <a:pt x="0" y="0"/>
                </a:moveTo>
                <a:lnTo>
                  <a:pt x="6175512" y="0"/>
                </a:lnTo>
                <a:lnTo>
                  <a:pt x="6175512" y="13716000"/>
                </a:lnTo>
                <a:lnTo>
                  <a:pt x="0" y="13716000"/>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29839082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06">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42233627-D9BB-4C9D-9462-78C217AC92CF}"/>
              </a:ext>
            </a:extLst>
          </p:cNvPr>
          <p:cNvSpPr>
            <a:spLocks noGrp="1"/>
          </p:cNvSpPr>
          <p:nvPr>
            <p:ph type="pic" sz="quarter" idx="13"/>
          </p:nvPr>
        </p:nvSpPr>
        <p:spPr>
          <a:xfrm>
            <a:off x="17073751" y="3860785"/>
            <a:ext cx="4072407" cy="9702189"/>
          </a:xfrm>
          <a:custGeom>
            <a:avLst/>
            <a:gdLst>
              <a:gd name="connsiteX0" fmla="*/ 0 w 4078514"/>
              <a:gd name="connsiteY0" fmla="*/ 0 h 6164196"/>
              <a:gd name="connsiteX1" fmla="*/ 4078514 w 4078514"/>
              <a:gd name="connsiteY1" fmla="*/ 0 h 6164196"/>
              <a:gd name="connsiteX2" fmla="*/ 4078514 w 4078514"/>
              <a:gd name="connsiteY2" fmla="*/ 6164196 h 6164196"/>
              <a:gd name="connsiteX3" fmla="*/ 0 w 4078514"/>
              <a:gd name="connsiteY3" fmla="*/ 6164196 h 6164196"/>
            </a:gdLst>
            <a:ahLst/>
            <a:cxnLst>
              <a:cxn ang="0">
                <a:pos x="connsiteX0" y="connsiteY0"/>
              </a:cxn>
              <a:cxn ang="0">
                <a:pos x="connsiteX1" y="connsiteY1"/>
              </a:cxn>
              <a:cxn ang="0">
                <a:pos x="connsiteX2" y="connsiteY2"/>
              </a:cxn>
              <a:cxn ang="0">
                <a:pos x="connsiteX3" y="connsiteY3"/>
              </a:cxn>
            </a:cxnLst>
            <a:rect l="l" t="t" r="r" b="b"/>
            <a:pathLst>
              <a:path w="4078514" h="6164196">
                <a:moveTo>
                  <a:pt x="0" y="0"/>
                </a:moveTo>
                <a:lnTo>
                  <a:pt x="4078514" y="0"/>
                </a:lnTo>
                <a:lnTo>
                  <a:pt x="4078514" y="6164196"/>
                </a:lnTo>
                <a:lnTo>
                  <a:pt x="0" y="6164196"/>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
        <p:nvSpPr>
          <p:cNvPr id="8" name="Freeform: Shape 7">
            <a:extLst>
              <a:ext uri="{FF2B5EF4-FFF2-40B4-BE49-F238E27FC236}">
                <a16:creationId xmlns:a16="http://schemas.microsoft.com/office/drawing/2014/main" id="{1C71B8D4-9868-4A71-B405-21DA09AFED56}"/>
              </a:ext>
            </a:extLst>
          </p:cNvPr>
          <p:cNvSpPr>
            <a:spLocks noGrp="1"/>
          </p:cNvSpPr>
          <p:nvPr>
            <p:ph type="pic" sz="quarter" idx="14"/>
          </p:nvPr>
        </p:nvSpPr>
        <p:spPr>
          <a:xfrm>
            <a:off x="10783985" y="3860785"/>
            <a:ext cx="4072407" cy="9702189"/>
          </a:xfrm>
          <a:custGeom>
            <a:avLst/>
            <a:gdLst>
              <a:gd name="connsiteX0" fmla="*/ 0 w 4078514"/>
              <a:gd name="connsiteY0" fmla="*/ 0 h 6164196"/>
              <a:gd name="connsiteX1" fmla="*/ 4078514 w 4078514"/>
              <a:gd name="connsiteY1" fmla="*/ 0 h 6164196"/>
              <a:gd name="connsiteX2" fmla="*/ 4078514 w 4078514"/>
              <a:gd name="connsiteY2" fmla="*/ 6164196 h 6164196"/>
              <a:gd name="connsiteX3" fmla="*/ 0 w 4078514"/>
              <a:gd name="connsiteY3" fmla="*/ 6164196 h 6164196"/>
            </a:gdLst>
            <a:ahLst/>
            <a:cxnLst>
              <a:cxn ang="0">
                <a:pos x="connsiteX0" y="connsiteY0"/>
              </a:cxn>
              <a:cxn ang="0">
                <a:pos x="connsiteX1" y="connsiteY1"/>
              </a:cxn>
              <a:cxn ang="0">
                <a:pos x="connsiteX2" y="connsiteY2"/>
              </a:cxn>
              <a:cxn ang="0">
                <a:pos x="connsiteX3" y="connsiteY3"/>
              </a:cxn>
            </a:cxnLst>
            <a:rect l="l" t="t" r="r" b="b"/>
            <a:pathLst>
              <a:path w="4078514" h="6164196">
                <a:moveTo>
                  <a:pt x="0" y="0"/>
                </a:moveTo>
                <a:lnTo>
                  <a:pt x="4078514" y="0"/>
                </a:lnTo>
                <a:lnTo>
                  <a:pt x="4078514" y="6164196"/>
                </a:lnTo>
                <a:lnTo>
                  <a:pt x="0" y="6164196"/>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
        <p:nvSpPr>
          <p:cNvPr id="9" name="Freeform: Shape 8">
            <a:extLst>
              <a:ext uri="{FF2B5EF4-FFF2-40B4-BE49-F238E27FC236}">
                <a16:creationId xmlns:a16="http://schemas.microsoft.com/office/drawing/2014/main" id="{31255706-E85C-4A5A-A712-37E24FD099CB}"/>
              </a:ext>
            </a:extLst>
          </p:cNvPr>
          <p:cNvSpPr>
            <a:spLocks noGrp="1"/>
          </p:cNvSpPr>
          <p:nvPr>
            <p:ph type="pic" sz="quarter" idx="15"/>
          </p:nvPr>
        </p:nvSpPr>
        <p:spPr>
          <a:xfrm>
            <a:off x="4494217" y="3860785"/>
            <a:ext cx="4072407" cy="9702189"/>
          </a:xfrm>
          <a:custGeom>
            <a:avLst/>
            <a:gdLst>
              <a:gd name="connsiteX0" fmla="*/ 0 w 4078514"/>
              <a:gd name="connsiteY0" fmla="*/ 0 h 6164196"/>
              <a:gd name="connsiteX1" fmla="*/ 4078514 w 4078514"/>
              <a:gd name="connsiteY1" fmla="*/ 0 h 6164196"/>
              <a:gd name="connsiteX2" fmla="*/ 4078514 w 4078514"/>
              <a:gd name="connsiteY2" fmla="*/ 6164196 h 6164196"/>
              <a:gd name="connsiteX3" fmla="*/ 0 w 4078514"/>
              <a:gd name="connsiteY3" fmla="*/ 6164196 h 6164196"/>
            </a:gdLst>
            <a:ahLst/>
            <a:cxnLst>
              <a:cxn ang="0">
                <a:pos x="connsiteX0" y="connsiteY0"/>
              </a:cxn>
              <a:cxn ang="0">
                <a:pos x="connsiteX1" y="connsiteY1"/>
              </a:cxn>
              <a:cxn ang="0">
                <a:pos x="connsiteX2" y="connsiteY2"/>
              </a:cxn>
              <a:cxn ang="0">
                <a:pos x="connsiteX3" y="connsiteY3"/>
              </a:cxn>
            </a:cxnLst>
            <a:rect l="l" t="t" r="r" b="b"/>
            <a:pathLst>
              <a:path w="4078514" h="6164196">
                <a:moveTo>
                  <a:pt x="0" y="0"/>
                </a:moveTo>
                <a:lnTo>
                  <a:pt x="4078514" y="0"/>
                </a:lnTo>
                <a:lnTo>
                  <a:pt x="4078514" y="6164196"/>
                </a:lnTo>
                <a:lnTo>
                  <a:pt x="0" y="6164196"/>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36450577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07">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34F6EF44-259D-409F-BBC8-381200F0BE4B}"/>
              </a:ext>
            </a:extLst>
          </p:cNvPr>
          <p:cNvSpPr>
            <a:spLocks noGrp="1"/>
          </p:cNvSpPr>
          <p:nvPr>
            <p:ph type="pic" sz="quarter" idx="13"/>
          </p:nvPr>
        </p:nvSpPr>
        <p:spPr>
          <a:xfrm>
            <a:off x="4494216" y="9170402"/>
            <a:ext cx="9780948" cy="12418014"/>
          </a:xfrm>
          <a:custGeom>
            <a:avLst/>
            <a:gdLst>
              <a:gd name="connsiteX0" fmla="*/ 0 w 9795615"/>
              <a:gd name="connsiteY0" fmla="*/ 0 h 7889671"/>
              <a:gd name="connsiteX1" fmla="*/ 9795615 w 9795615"/>
              <a:gd name="connsiteY1" fmla="*/ 0 h 7889671"/>
              <a:gd name="connsiteX2" fmla="*/ 9795615 w 9795615"/>
              <a:gd name="connsiteY2" fmla="*/ 7889671 h 7889671"/>
              <a:gd name="connsiteX3" fmla="*/ 0 w 9795615"/>
              <a:gd name="connsiteY3" fmla="*/ 7889671 h 7889671"/>
            </a:gdLst>
            <a:ahLst/>
            <a:cxnLst>
              <a:cxn ang="0">
                <a:pos x="connsiteX0" y="connsiteY0"/>
              </a:cxn>
              <a:cxn ang="0">
                <a:pos x="connsiteX1" y="connsiteY1"/>
              </a:cxn>
              <a:cxn ang="0">
                <a:pos x="connsiteX2" y="connsiteY2"/>
              </a:cxn>
              <a:cxn ang="0">
                <a:pos x="connsiteX3" y="connsiteY3"/>
              </a:cxn>
            </a:cxnLst>
            <a:rect l="l" t="t" r="r" b="b"/>
            <a:pathLst>
              <a:path w="9795615" h="7889671">
                <a:moveTo>
                  <a:pt x="0" y="0"/>
                </a:moveTo>
                <a:lnTo>
                  <a:pt x="9795615" y="0"/>
                </a:lnTo>
                <a:lnTo>
                  <a:pt x="9795615" y="7889671"/>
                </a:lnTo>
                <a:lnTo>
                  <a:pt x="0" y="7889671"/>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21291806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08">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F3F719CF-090C-4C56-B7EB-385AE7C26CD5}"/>
              </a:ext>
            </a:extLst>
          </p:cNvPr>
          <p:cNvSpPr>
            <a:spLocks noGrp="1"/>
          </p:cNvSpPr>
          <p:nvPr>
            <p:ph type="pic" sz="quarter" idx="13"/>
          </p:nvPr>
        </p:nvSpPr>
        <p:spPr>
          <a:xfrm>
            <a:off x="4494217" y="10794207"/>
            <a:ext cx="5019811" cy="10794207"/>
          </a:xfrm>
          <a:custGeom>
            <a:avLst/>
            <a:gdLst>
              <a:gd name="connsiteX0" fmla="*/ 0 w 5027339"/>
              <a:gd name="connsiteY0" fmla="*/ 0 h 6858000"/>
              <a:gd name="connsiteX1" fmla="*/ 5027339 w 5027339"/>
              <a:gd name="connsiteY1" fmla="*/ 0 h 6858000"/>
              <a:gd name="connsiteX2" fmla="*/ 5027339 w 5027339"/>
              <a:gd name="connsiteY2" fmla="*/ 6858000 h 6858000"/>
              <a:gd name="connsiteX3" fmla="*/ 0 w 5027339"/>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5027339" h="6858000">
                <a:moveTo>
                  <a:pt x="0" y="0"/>
                </a:moveTo>
                <a:lnTo>
                  <a:pt x="5027339" y="0"/>
                </a:lnTo>
                <a:lnTo>
                  <a:pt x="5027339" y="6858000"/>
                </a:lnTo>
                <a:lnTo>
                  <a:pt x="0" y="6858000"/>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
        <p:nvSpPr>
          <p:cNvPr id="8" name="Freeform: Shape 7">
            <a:extLst>
              <a:ext uri="{FF2B5EF4-FFF2-40B4-BE49-F238E27FC236}">
                <a16:creationId xmlns:a16="http://schemas.microsoft.com/office/drawing/2014/main" id="{F1541A37-3E68-4523-9A4A-0AB42421AB19}"/>
              </a:ext>
            </a:extLst>
          </p:cNvPr>
          <p:cNvSpPr>
            <a:spLocks noGrp="1"/>
          </p:cNvSpPr>
          <p:nvPr>
            <p:ph type="pic" sz="quarter" idx="14"/>
          </p:nvPr>
        </p:nvSpPr>
        <p:spPr>
          <a:xfrm>
            <a:off x="10885432" y="10794207"/>
            <a:ext cx="3948032" cy="10794207"/>
          </a:xfrm>
          <a:custGeom>
            <a:avLst/>
            <a:gdLst>
              <a:gd name="connsiteX0" fmla="*/ 0 w 5027339"/>
              <a:gd name="connsiteY0" fmla="*/ 0 h 6858000"/>
              <a:gd name="connsiteX1" fmla="*/ 5027339 w 5027339"/>
              <a:gd name="connsiteY1" fmla="*/ 0 h 6858000"/>
              <a:gd name="connsiteX2" fmla="*/ 5027339 w 5027339"/>
              <a:gd name="connsiteY2" fmla="*/ 6858000 h 6858000"/>
              <a:gd name="connsiteX3" fmla="*/ 0 w 5027339"/>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5027339" h="6858000">
                <a:moveTo>
                  <a:pt x="0" y="0"/>
                </a:moveTo>
                <a:lnTo>
                  <a:pt x="5027339" y="0"/>
                </a:lnTo>
                <a:lnTo>
                  <a:pt x="5027339" y="6858000"/>
                </a:lnTo>
                <a:lnTo>
                  <a:pt x="0" y="6858000"/>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
        <p:nvSpPr>
          <p:cNvPr id="9" name="Freeform: Shape 8">
            <a:extLst>
              <a:ext uri="{FF2B5EF4-FFF2-40B4-BE49-F238E27FC236}">
                <a16:creationId xmlns:a16="http://schemas.microsoft.com/office/drawing/2014/main" id="{C2756830-F27F-4604-ABD0-31CE16365D6C}"/>
              </a:ext>
            </a:extLst>
          </p:cNvPr>
          <p:cNvSpPr>
            <a:spLocks noGrp="1"/>
          </p:cNvSpPr>
          <p:nvPr>
            <p:ph type="pic" sz="quarter" idx="15"/>
          </p:nvPr>
        </p:nvSpPr>
        <p:spPr>
          <a:xfrm>
            <a:off x="16204868" y="10794207"/>
            <a:ext cx="8142620" cy="10794207"/>
          </a:xfrm>
          <a:custGeom>
            <a:avLst/>
            <a:gdLst>
              <a:gd name="connsiteX0" fmla="*/ 0 w 5027339"/>
              <a:gd name="connsiteY0" fmla="*/ 0 h 6858000"/>
              <a:gd name="connsiteX1" fmla="*/ 5027339 w 5027339"/>
              <a:gd name="connsiteY1" fmla="*/ 0 h 6858000"/>
              <a:gd name="connsiteX2" fmla="*/ 5027339 w 5027339"/>
              <a:gd name="connsiteY2" fmla="*/ 6858000 h 6858000"/>
              <a:gd name="connsiteX3" fmla="*/ 0 w 5027339"/>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5027339" h="6858000">
                <a:moveTo>
                  <a:pt x="0" y="0"/>
                </a:moveTo>
                <a:lnTo>
                  <a:pt x="5027339" y="0"/>
                </a:lnTo>
                <a:lnTo>
                  <a:pt x="5027339" y="6858000"/>
                </a:lnTo>
                <a:lnTo>
                  <a:pt x="0" y="6858000"/>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2954799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10/1/20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‹Nº›</a:t>
            </a:fld>
            <a:endParaRPr lang="en-US" dirty="0"/>
          </a:p>
        </p:txBody>
      </p:sp>
    </p:spTree>
    <p:extLst>
      <p:ext uri="{BB962C8B-B14F-4D97-AF65-F5344CB8AC3E}">
        <p14:creationId xmlns:p14="http://schemas.microsoft.com/office/powerpoint/2010/main" val="40167917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09">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ED0B0167-6345-496B-81A5-F8669195644A}"/>
              </a:ext>
            </a:extLst>
          </p:cNvPr>
          <p:cNvSpPr>
            <a:spLocks noGrp="1"/>
          </p:cNvSpPr>
          <p:nvPr>
            <p:ph type="pic" sz="quarter" idx="15"/>
          </p:nvPr>
        </p:nvSpPr>
        <p:spPr>
          <a:xfrm>
            <a:off x="1" y="11079772"/>
            <a:ext cx="13724447" cy="10508645"/>
          </a:xfrm>
          <a:custGeom>
            <a:avLst/>
            <a:gdLst>
              <a:gd name="connsiteX0" fmla="*/ 0 w 13745029"/>
              <a:gd name="connsiteY0" fmla="*/ 0 h 6676571"/>
              <a:gd name="connsiteX1" fmla="*/ 13745029 w 13745029"/>
              <a:gd name="connsiteY1" fmla="*/ 0 h 6676571"/>
              <a:gd name="connsiteX2" fmla="*/ 13745029 w 13745029"/>
              <a:gd name="connsiteY2" fmla="*/ 6676571 h 6676571"/>
              <a:gd name="connsiteX3" fmla="*/ 0 w 13745029"/>
              <a:gd name="connsiteY3" fmla="*/ 6676571 h 6676571"/>
            </a:gdLst>
            <a:ahLst/>
            <a:cxnLst>
              <a:cxn ang="0">
                <a:pos x="connsiteX0" y="connsiteY0"/>
              </a:cxn>
              <a:cxn ang="0">
                <a:pos x="connsiteX1" y="connsiteY1"/>
              </a:cxn>
              <a:cxn ang="0">
                <a:pos x="connsiteX2" y="connsiteY2"/>
              </a:cxn>
              <a:cxn ang="0">
                <a:pos x="connsiteX3" y="connsiteY3"/>
              </a:cxn>
            </a:cxnLst>
            <a:rect l="l" t="t" r="r" b="b"/>
            <a:pathLst>
              <a:path w="13745029" h="6676571">
                <a:moveTo>
                  <a:pt x="0" y="0"/>
                </a:moveTo>
                <a:lnTo>
                  <a:pt x="13745029" y="0"/>
                </a:lnTo>
                <a:lnTo>
                  <a:pt x="13745029" y="6676571"/>
                </a:lnTo>
                <a:lnTo>
                  <a:pt x="0" y="6676571"/>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36705295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0">
    <p:spTree>
      <p:nvGrpSpPr>
        <p:cNvPr id="1" name=""/>
        <p:cNvGrpSpPr/>
        <p:nvPr/>
      </p:nvGrpSpPr>
      <p:grpSpPr>
        <a:xfrm>
          <a:off x="0" y="0"/>
          <a:ext cx="0" cy="0"/>
          <a:chOff x="0" y="0"/>
          <a:chExt cx="0" cy="0"/>
        </a:xfrm>
      </p:grpSpPr>
      <p:sp>
        <p:nvSpPr>
          <p:cNvPr id="4" name="Freeform: Shape 3">
            <a:extLst>
              <a:ext uri="{FF2B5EF4-FFF2-40B4-BE49-F238E27FC236}">
                <a16:creationId xmlns:a16="http://schemas.microsoft.com/office/drawing/2014/main" id="{C7661A97-B936-4CF3-A712-0E015737C603}"/>
              </a:ext>
            </a:extLst>
          </p:cNvPr>
          <p:cNvSpPr>
            <a:spLocks noGrp="1"/>
          </p:cNvSpPr>
          <p:nvPr>
            <p:ph type="pic" sz="quarter" idx="15"/>
          </p:nvPr>
        </p:nvSpPr>
        <p:spPr>
          <a:xfrm>
            <a:off x="4494218" y="5224337"/>
            <a:ext cx="5244777" cy="11139741"/>
          </a:xfrm>
          <a:custGeom>
            <a:avLst/>
            <a:gdLst>
              <a:gd name="connsiteX0" fmla="*/ 0 w 5252643"/>
              <a:gd name="connsiteY0" fmla="*/ 0 h 7077532"/>
              <a:gd name="connsiteX1" fmla="*/ 5252643 w 5252643"/>
              <a:gd name="connsiteY1" fmla="*/ 0 h 7077532"/>
              <a:gd name="connsiteX2" fmla="*/ 5252643 w 5252643"/>
              <a:gd name="connsiteY2" fmla="*/ 7077532 h 7077532"/>
              <a:gd name="connsiteX3" fmla="*/ 0 w 5252643"/>
              <a:gd name="connsiteY3" fmla="*/ 7077532 h 7077532"/>
            </a:gdLst>
            <a:ahLst/>
            <a:cxnLst>
              <a:cxn ang="0">
                <a:pos x="connsiteX0" y="connsiteY0"/>
              </a:cxn>
              <a:cxn ang="0">
                <a:pos x="connsiteX1" y="connsiteY1"/>
              </a:cxn>
              <a:cxn ang="0">
                <a:pos x="connsiteX2" y="connsiteY2"/>
              </a:cxn>
              <a:cxn ang="0">
                <a:pos x="connsiteX3" y="connsiteY3"/>
              </a:cxn>
            </a:cxnLst>
            <a:rect l="l" t="t" r="r" b="b"/>
            <a:pathLst>
              <a:path w="5252643" h="7077532">
                <a:moveTo>
                  <a:pt x="0" y="0"/>
                </a:moveTo>
                <a:lnTo>
                  <a:pt x="5252643" y="0"/>
                </a:lnTo>
                <a:lnTo>
                  <a:pt x="5252643" y="7077532"/>
                </a:lnTo>
                <a:lnTo>
                  <a:pt x="0" y="7077532"/>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31423351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1">
    <p:spTree>
      <p:nvGrpSpPr>
        <p:cNvPr id="1" name=""/>
        <p:cNvGrpSpPr/>
        <p:nvPr/>
      </p:nvGrpSpPr>
      <p:grpSpPr>
        <a:xfrm>
          <a:off x="0" y="0"/>
          <a:ext cx="0" cy="0"/>
          <a:chOff x="0" y="0"/>
          <a:chExt cx="0" cy="0"/>
        </a:xfrm>
      </p:grpSpPr>
      <p:sp>
        <p:nvSpPr>
          <p:cNvPr id="5" name="Freeform: Shape 4">
            <a:extLst>
              <a:ext uri="{FF2B5EF4-FFF2-40B4-BE49-F238E27FC236}">
                <a16:creationId xmlns:a16="http://schemas.microsoft.com/office/drawing/2014/main" id="{F124FC57-6C56-4D1F-BDD0-B919E8EC75B7}"/>
              </a:ext>
            </a:extLst>
          </p:cNvPr>
          <p:cNvSpPr>
            <a:spLocks noGrp="1"/>
          </p:cNvSpPr>
          <p:nvPr>
            <p:ph type="pic" sz="quarter" idx="15"/>
          </p:nvPr>
        </p:nvSpPr>
        <p:spPr>
          <a:xfrm>
            <a:off x="4494217" y="5271973"/>
            <a:ext cx="5244779" cy="8889542"/>
          </a:xfrm>
          <a:custGeom>
            <a:avLst/>
            <a:gdLst>
              <a:gd name="connsiteX0" fmla="*/ 0 w 5252644"/>
              <a:gd name="connsiteY0" fmla="*/ 0 h 5647889"/>
              <a:gd name="connsiteX1" fmla="*/ 5252644 w 5252644"/>
              <a:gd name="connsiteY1" fmla="*/ 0 h 5647889"/>
              <a:gd name="connsiteX2" fmla="*/ 5252644 w 5252644"/>
              <a:gd name="connsiteY2" fmla="*/ 5647889 h 5647889"/>
              <a:gd name="connsiteX3" fmla="*/ 0 w 5252644"/>
              <a:gd name="connsiteY3" fmla="*/ 5647889 h 5647889"/>
            </a:gdLst>
            <a:ahLst/>
            <a:cxnLst>
              <a:cxn ang="0">
                <a:pos x="connsiteX0" y="connsiteY0"/>
              </a:cxn>
              <a:cxn ang="0">
                <a:pos x="connsiteX1" y="connsiteY1"/>
              </a:cxn>
              <a:cxn ang="0">
                <a:pos x="connsiteX2" y="connsiteY2"/>
              </a:cxn>
              <a:cxn ang="0">
                <a:pos x="connsiteX3" y="connsiteY3"/>
              </a:cxn>
            </a:cxnLst>
            <a:rect l="l" t="t" r="r" b="b"/>
            <a:pathLst>
              <a:path w="5252644" h="5647889">
                <a:moveTo>
                  <a:pt x="0" y="0"/>
                </a:moveTo>
                <a:lnTo>
                  <a:pt x="5252644" y="0"/>
                </a:lnTo>
                <a:lnTo>
                  <a:pt x="5252644" y="5647889"/>
                </a:lnTo>
                <a:lnTo>
                  <a:pt x="0" y="5647889"/>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21312587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2">
    <p:spTree>
      <p:nvGrpSpPr>
        <p:cNvPr id="1" name=""/>
        <p:cNvGrpSpPr/>
        <p:nvPr/>
      </p:nvGrpSpPr>
      <p:grpSpPr>
        <a:xfrm>
          <a:off x="0" y="0"/>
          <a:ext cx="0" cy="0"/>
          <a:chOff x="0" y="0"/>
          <a:chExt cx="0" cy="0"/>
        </a:xfrm>
      </p:grpSpPr>
      <p:sp>
        <p:nvSpPr>
          <p:cNvPr id="4" name="Freeform: Shape 3">
            <a:extLst>
              <a:ext uri="{FF2B5EF4-FFF2-40B4-BE49-F238E27FC236}">
                <a16:creationId xmlns:a16="http://schemas.microsoft.com/office/drawing/2014/main" id="{FF6C2C3B-E17D-4B68-97B7-4FBFB86CAE7A}"/>
              </a:ext>
            </a:extLst>
          </p:cNvPr>
          <p:cNvSpPr>
            <a:spLocks noGrp="1"/>
          </p:cNvSpPr>
          <p:nvPr>
            <p:ph type="pic" sz="quarter" idx="15"/>
          </p:nvPr>
        </p:nvSpPr>
        <p:spPr>
          <a:xfrm>
            <a:off x="14833464" y="1"/>
            <a:ext cx="6166265" cy="21588413"/>
          </a:xfrm>
          <a:custGeom>
            <a:avLst/>
            <a:gdLst>
              <a:gd name="connsiteX0" fmla="*/ 0 w 6175512"/>
              <a:gd name="connsiteY0" fmla="*/ 0 h 13716000"/>
              <a:gd name="connsiteX1" fmla="*/ 6175512 w 6175512"/>
              <a:gd name="connsiteY1" fmla="*/ 0 h 13716000"/>
              <a:gd name="connsiteX2" fmla="*/ 6175512 w 6175512"/>
              <a:gd name="connsiteY2" fmla="*/ 13716000 h 13716000"/>
              <a:gd name="connsiteX3" fmla="*/ 0 w 6175512"/>
              <a:gd name="connsiteY3" fmla="*/ 13716000 h 13716000"/>
            </a:gdLst>
            <a:ahLst/>
            <a:cxnLst>
              <a:cxn ang="0">
                <a:pos x="connsiteX0" y="connsiteY0"/>
              </a:cxn>
              <a:cxn ang="0">
                <a:pos x="connsiteX1" y="connsiteY1"/>
              </a:cxn>
              <a:cxn ang="0">
                <a:pos x="connsiteX2" y="connsiteY2"/>
              </a:cxn>
              <a:cxn ang="0">
                <a:pos x="connsiteX3" y="connsiteY3"/>
              </a:cxn>
            </a:cxnLst>
            <a:rect l="l" t="t" r="r" b="b"/>
            <a:pathLst>
              <a:path w="6175512" h="13716000">
                <a:moveTo>
                  <a:pt x="0" y="0"/>
                </a:moveTo>
                <a:lnTo>
                  <a:pt x="6175512" y="0"/>
                </a:lnTo>
                <a:lnTo>
                  <a:pt x="6175512" y="13716000"/>
                </a:lnTo>
                <a:lnTo>
                  <a:pt x="0" y="13716000"/>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5448853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3">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39B0D568-44CD-43C8-8F67-DC65492F5306}"/>
              </a:ext>
            </a:extLst>
          </p:cNvPr>
          <p:cNvSpPr>
            <a:spLocks noGrp="1"/>
          </p:cNvSpPr>
          <p:nvPr>
            <p:ph type="pic" sz="quarter" idx="15"/>
          </p:nvPr>
        </p:nvSpPr>
        <p:spPr>
          <a:xfrm>
            <a:off x="17347436" y="4064901"/>
            <a:ext cx="3228840" cy="11034078"/>
          </a:xfrm>
          <a:custGeom>
            <a:avLst/>
            <a:gdLst>
              <a:gd name="connsiteX0" fmla="*/ 0 w 3233682"/>
              <a:gd name="connsiteY0" fmla="*/ 0 h 7010400"/>
              <a:gd name="connsiteX1" fmla="*/ 3233682 w 3233682"/>
              <a:gd name="connsiteY1" fmla="*/ 0 h 7010400"/>
              <a:gd name="connsiteX2" fmla="*/ 3233682 w 3233682"/>
              <a:gd name="connsiteY2" fmla="*/ 7010400 h 7010400"/>
              <a:gd name="connsiteX3" fmla="*/ 0 w 3233682"/>
              <a:gd name="connsiteY3" fmla="*/ 7010400 h 7010400"/>
            </a:gdLst>
            <a:ahLst/>
            <a:cxnLst>
              <a:cxn ang="0">
                <a:pos x="connsiteX0" y="connsiteY0"/>
              </a:cxn>
              <a:cxn ang="0">
                <a:pos x="connsiteX1" y="connsiteY1"/>
              </a:cxn>
              <a:cxn ang="0">
                <a:pos x="connsiteX2" y="connsiteY2"/>
              </a:cxn>
              <a:cxn ang="0">
                <a:pos x="connsiteX3" y="connsiteY3"/>
              </a:cxn>
            </a:cxnLst>
            <a:rect l="l" t="t" r="r" b="b"/>
            <a:pathLst>
              <a:path w="3233682" h="7010400">
                <a:moveTo>
                  <a:pt x="0" y="0"/>
                </a:moveTo>
                <a:lnTo>
                  <a:pt x="3233682" y="0"/>
                </a:lnTo>
                <a:lnTo>
                  <a:pt x="3233682" y="7010400"/>
                </a:lnTo>
                <a:lnTo>
                  <a:pt x="0" y="7010400"/>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
        <p:nvSpPr>
          <p:cNvPr id="8" name="Freeform: Shape 7">
            <a:extLst>
              <a:ext uri="{FF2B5EF4-FFF2-40B4-BE49-F238E27FC236}">
                <a16:creationId xmlns:a16="http://schemas.microsoft.com/office/drawing/2014/main" id="{E9DF85F3-9FC4-43A6-B1C5-BAEF6266A96C}"/>
              </a:ext>
            </a:extLst>
          </p:cNvPr>
          <p:cNvSpPr>
            <a:spLocks noGrp="1"/>
          </p:cNvSpPr>
          <p:nvPr>
            <p:ph type="pic" sz="quarter" idx="16"/>
          </p:nvPr>
        </p:nvSpPr>
        <p:spPr>
          <a:xfrm>
            <a:off x="13576223" y="10554336"/>
            <a:ext cx="3228840" cy="11034078"/>
          </a:xfrm>
          <a:custGeom>
            <a:avLst/>
            <a:gdLst>
              <a:gd name="connsiteX0" fmla="*/ 0 w 3233682"/>
              <a:gd name="connsiteY0" fmla="*/ 0 h 7010400"/>
              <a:gd name="connsiteX1" fmla="*/ 3233682 w 3233682"/>
              <a:gd name="connsiteY1" fmla="*/ 0 h 7010400"/>
              <a:gd name="connsiteX2" fmla="*/ 3233682 w 3233682"/>
              <a:gd name="connsiteY2" fmla="*/ 7010400 h 7010400"/>
              <a:gd name="connsiteX3" fmla="*/ 0 w 3233682"/>
              <a:gd name="connsiteY3" fmla="*/ 7010400 h 7010400"/>
            </a:gdLst>
            <a:ahLst/>
            <a:cxnLst>
              <a:cxn ang="0">
                <a:pos x="connsiteX0" y="connsiteY0"/>
              </a:cxn>
              <a:cxn ang="0">
                <a:pos x="connsiteX1" y="connsiteY1"/>
              </a:cxn>
              <a:cxn ang="0">
                <a:pos x="connsiteX2" y="connsiteY2"/>
              </a:cxn>
              <a:cxn ang="0">
                <a:pos x="connsiteX3" y="connsiteY3"/>
              </a:cxn>
            </a:cxnLst>
            <a:rect l="l" t="t" r="r" b="b"/>
            <a:pathLst>
              <a:path w="3233682" h="7010400">
                <a:moveTo>
                  <a:pt x="0" y="0"/>
                </a:moveTo>
                <a:lnTo>
                  <a:pt x="3233682" y="0"/>
                </a:lnTo>
                <a:lnTo>
                  <a:pt x="3233682" y="7010400"/>
                </a:lnTo>
                <a:lnTo>
                  <a:pt x="0" y="7010400"/>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
        <p:nvSpPr>
          <p:cNvPr id="9" name="Freeform: Shape 8">
            <a:extLst>
              <a:ext uri="{FF2B5EF4-FFF2-40B4-BE49-F238E27FC236}">
                <a16:creationId xmlns:a16="http://schemas.microsoft.com/office/drawing/2014/main" id="{6F5E64EC-0BAB-4D7C-97E1-9E39C83BCD7C}"/>
              </a:ext>
            </a:extLst>
          </p:cNvPr>
          <p:cNvSpPr>
            <a:spLocks noGrp="1"/>
          </p:cNvSpPr>
          <p:nvPr>
            <p:ph type="pic" sz="quarter" idx="17"/>
          </p:nvPr>
        </p:nvSpPr>
        <p:spPr>
          <a:xfrm>
            <a:off x="21118649" y="7756642"/>
            <a:ext cx="3228840" cy="11034078"/>
          </a:xfrm>
          <a:custGeom>
            <a:avLst/>
            <a:gdLst>
              <a:gd name="connsiteX0" fmla="*/ 0 w 3233682"/>
              <a:gd name="connsiteY0" fmla="*/ 0 h 7010400"/>
              <a:gd name="connsiteX1" fmla="*/ 3233682 w 3233682"/>
              <a:gd name="connsiteY1" fmla="*/ 0 h 7010400"/>
              <a:gd name="connsiteX2" fmla="*/ 3233682 w 3233682"/>
              <a:gd name="connsiteY2" fmla="*/ 7010400 h 7010400"/>
              <a:gd name="connsiteX3" fmla="*/ 0 w 3233682"/>
              <a:gd name="connsiteY3" fmla="*/ 7010400 h 7010400"/>
            </a:gdLst>
            <a:ahLst/>
            <a:cxnLst>
              <a:cxn ang="0">
                <a:pos x="connsiteX0" y="connsiteY0"/>
              </a:cxn>
              <a:cxn ang="0">
                <a:pos x="connsiteX1" y="connsiteY1"/>
              </a:cxn>
              <a:cxn ang="0">
                <a:pos x="connsiteX2" y="connsiteY2"/>
              </a:cxn>
              <a:cxn ang="0">
                <a:pos x="connsiteX3" y="connsiteY3"/>
              </a:cxn>
            </a:cxnLst>
            <a:rect l="l" t="t" r="r" b="b"/>
            <a:pathLst>
              <a:path w="3233682" h="7010400">
                <a:moveTo>
                  <a:pt x="0" y="0"/>
                </a:moveTo>
                <a:lnTo>
                  <a:pt x="3233682" y="0"/>
                </a:lnTo>
                <a:lnTo>
                  <a:pt x="3233682" y="7010400"/>
                </a:lnTo>
                <a:lnTo>
                  <a:pt x="0" y="7010400"/>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20877112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4">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A8D4657E-0892-4270-B731-BCAB462C368E}"/>
              </a:ext>
            </a:extLst>
          </p:cNvPr>
          <p:cNvSpPr>
            <a:spLocks noGrp="1"/>
          </p:cNvSpPr>
          <p:nvPr>
            <p:ph type="pic" sz="quarter" idx="17"/>
          </p:nvPr>
        </p:nvSpPr>
        <p:spPr>
          <a:xfrm>
            <a:off x="13721927" y="10174877"/>
            <a:ext cx="10625562" cy="8609543"/>
          </a:xfrm>
          <a:custGeom>
            <a:avLst/>
            <a:gdLst>
              <a:gd name="connsiteX0" fmla="*/ 0 w 10641496"/>
              <a:gd name="connsiteY0" fmla="*/ 0 h 5469994"/>
              <a:gd name="connsiteX1" fmla="*/ 10641496 w 10641496"/>
              <a:gd name="connsiteY1" fmla="*/ 0 h 5469994"/>
              <a:gd name="connsiteX2" fmla="*/ 10641496 w 10641496"/>
              <a:gd name="connsiteY2" fmla="*/ 5469994 h 5469994"/>
              <a:gd name="connsiteX3" fmla="*/ 0 w 10641496"/>
              <a:gd name="connsiteY3" fmla="*/ 5469994 h 5469994"/>
            </a:gdLst>
            <a:ahLst/>
            <a:cxnLst>
              <a:cxn ang="0">
                <a:pos x="connsiteX0" y="connsiteY0"/>
              </a:cxn>
              <a:cxn ang="0">
                <a:pos x="connsiteX1" y="connsiteY1"/>
              </a:cxn>
              <a:cxn ang="0">
                <a:pos x="connsiteX2" y="connsiteY2"/>
              </a:cxn>
              <a:cxn ang="0">
                <a:pos x="connsiteX3" y="connsiteY3"/>
              </a:cxn>
            </a:cxnLst>
            <a:rect l="l" t="t" r="r" b="b"/>
            <a:pathLst>
              <a:path w="10641496" h="5469994">
                <a:moveTo>
                  <a:pt x="0" y="0"/>
                </a:moveTo>
                <a:lnTo>
                  <a:pt x="10641496" y="0"/>
                </a:lnTo>
                <a:lnTo>
                  <a:pt x="10641496" y="5469994"/>
                </a:lnTo>
                <a:lnTo>
                  <a:pt x="0" y="5469994"/>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18775669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5">
    <p:spTree>
      <p:nvGrpSpPr>
        <p:cNvPr id="1" name=""/>
        <p:cNvGrpSpPr/>
        <p:nvPr/>
      </p:nvGrpSpPr>
      <p:grpSpPr>
        <a:xfrm>
          <a:off x="0" y="0"/>
          <a:ext cx="0" cy="0"/>
          <a:chOff x="0" y="0"/>
          <a:chExt cx="0" cy="0"/>
        </a:xfrm>
      </p:grpSpPr>
      <p:sp>
        <p:nvSpPr>
          <p:cNvPr id="4" name="Freeform: Shape 3">
            <a:extLst>
              <a:ext uri="{FF2B5EF4-FFF2-40B4-BE49-F238E27FC236}">
                <a16:creationId xmlns:a16="http://schemas.microsoft.com/office/drawing/2014/main" id="{DB2E50EC-A43A-4199-A9C0-B5D726CA6A2D}"/>
              </a:ext>
            </a:extLst>
          </p:cNvPr>
          <p:cNvSpPr>
            <a:spLocks noGrp="1"/>
          </p:cNvSpPr>
          <p:nvPr>
            <p:ph type="pic" sz="quarter" idx="17"/>
          </p:nvPr>
        </p:nvSpPr>
        <p:spPr>
          <a:xfrm>
            <a:off x="18750214" y="1"/>
            <a:ext cx="5597275" cy="21588401"/>
          </a:xfrm>
          <a:custGeom>
            <a:avLst/>
            <a:gdLst>
              <a:gd name="connsiteX0" fmla="*/ 0 w 5605668"/>
              <a:gd name="connsiteY0" fmla="*/ 0 h 13715992"/>
              <a:gd name="connsiteX1" fmla="*/ 5605668 w 5605668"/>
              <a:gd name="connsiteY1" fmla="*/ 0 h 13715992"/>
              <a:gd name="connsiteX2" fmla="*/ 5605668 w 5605668"/>
              <a:gd name="connsiteY2" fmla="*/ 13715992 h 13715992"/>
              <a:gd name="connsiteX3" fmla="*/ 0 w 5605668"/>
              <a:gd name="connsiteY3" fmla="*/ 13715992 h 13715992"/>
            </a:gdLst>
            <a:ahLst/>
            <a:cxnLst>
              <a:cxn ang="0">
                <a:pos x="connsiteX0" y="connsiteY0"/>
              </a:cxn>
              <a:cxn ang="0">
                <a:pos x="connsiteX1" y="connsiteY1"/>
              </a:cxn>
              <a:cxn ang="0">
                <a:pos x="connsiteX2" y="connsiteY2"/>
              </a:cxn>
              <a:cxn ang="0">
                <a:pos x="connsiteX3" y="connsiteY3"/>
              </a:cxn>
            </a:cxnLst>
            <a:rect l="l" t="t" r="r" b="b"/>
            <a:pathLst>
              <a:path w="5605668" h="13715992">
                <a:moveTo>
                  <a:pt x="0" y="0"/>
                </a:moveTo>
                <a:lnTo>
                  <a:pt x="5605668" y="0"/>
                </a:lnTo>
                <a:lnTo>
                  <a:pt x="5605668" y="13715992"/>
                </a:lnTo>
                <a:lnTo>
                  <a:pt x="0" y="13715992"/>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12236805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6">
    <p:spTree>
      <p:nvGrpSpPr>
        <p:cNvPr id="1" name=""/>
        <p:cNvGrpSpPr/>
        <p:nvPr/>
      </p:nvGrpSpPr>
      <p:grpSpPr>
        <a:xfrm>
          <a:off x="0" y="0"/>
          <a:ext cx="0" cy="0"/>
          <a:chOff x="0" y="0"/>
          <a:chExt cx="0" cy="0"/>
        </a:xfrm>
      </p:grpSpPr>
      <p:sp>
        <p:nvSpPr>
          <p:cNvPr id="5" name="Freeform: Shape 4">
            <a:extLst>
              <a:ext uri="{FF2B5EF4-FFF2-40B4-BE49-F238E27FC236}">
                <a16:creationId xmlns:a16="http://schemas.microsoft.com/office/drawing/2014/main" id="{08451656-74FC-418D-8BA9-E4979248645C}"/>
              </a:ext>
            </a:extLst>
          </p:cNvPr>
          <p:cNvSpPr>
            <a:spLocks noGrp="1"/>
          </p:cNvSpPr>
          <p:nvPr>
            <p:ph type="pic" sz="quarter" idx="17"/>
          </p:nvPr>
        </p:nvSpPr>
        <p:spPr>
          <a:xfrm>
            <a:off x="16761731" y="6612837"/>
            <a:ext cx="5296565" cy="11451244"/>
          </a:xfrm>
          <a:custGeom>
            <a:avLst/>
            <a:gdLst>
              <a:gd name="connsiteX0" fmla="*/ 0 w 5304508"/>
              <a:gd name="connsiteY0" fmla="*/ 0 h 7275443"/>
              <a:gd name="connsiteX1" fmla="*/ 5304508 w 5304508"/>
              <a:gd name="connsiteY1" fmla="*/ 0 h 7275443"/>
              <a:gd name="connsiteX2" fmla="*/ 5304508 w 5304508"/>
              <a:gd name="connsiteY2" fmla="*/ 7275443 h 7275443"/>
              <a:gd name="connsiteX3" fmla="*/ 0 w 5304508"/>
              <a:gd name="connsiteY3" fmla="*/ 7275443 h 7275443"/>
            </a:gdLst>
            <a:ahLst/>
            <a:cxnLst>
              <a:cxn ang="0">
                <a:pos x="connsiteX0" y="connsiteY0"/>
              </a:cxn>
              <a:cxn ang="0">
                <a:pos x="connsiteX1" y="connsiteY1"/>
              </a:cxn>
              <a:cxn ang="0">
                <a:pos x="connsiteX2" y="connsiteY2"/>
              </a:cxn>
              <a:cxn ang="0">
                <a:pos x="connsiteX3" y="connsiteY3"/>
              </a:cxn>
            </a:cxnLst>
            <a:rect l="l" t="t" r="r" b="b"/>
            <a:pathLst>
              <a:path w="5304508" h="7275443">
                <a:moveTo>
                  <a:pt x="0" y="0"/>
                </a:moveTo>
                <a:lnTo>
                  <a:pt x="5304508" y="0"/>
                </a:lnTo>
                <a:lnTo>
                  <a:pt x="5304508" y="7275443"/>
                </a:lnTo>
                <a:lnTo>
                  <a:pt x="0" y="7275443"/>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189156753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7">
    <p:spTree>
      <p:nvGrpSpPr>
        <p:cNvPr id="1" name=""/>
        <p:cNvGrpSpPr/>
        <p:nvPr/>
      </p:nvGrpSpPr>
      <p:grpSpPr>
        <a:xfrm>
          <a:off x="0" y="0"/>
          <a:ext cx="0" cy="0"/>
          <a:chOff x="0" y="0"/>
          <a:chExt cx="0" cy="0"/>
        </a:xfrm>
      </p:grpSpPr>
      <p:sp>
        <p:nvSpPr>
          <p:cNvPr id="4" name="Freeform: Shape 3">
            <a:extLst>
              <a:ext uri="{FF2B5EF4-FFF2-40B4-BE49-F238E27FC236}">
                <a16:creationId xmlns:a16="http://schemas.microsoft.com/office/drawing/2014/main" id="{17F81A4A-A204-4252-ABDF-C90F12872FC4}"/>
              </a:ext>
            </a:extLst>
          </p:cNvPr>
          <p:cNvSpPr>
            <a:spLocks noGrp="1"/>
          </p:cNvSpPr>
          <p:nvPr>
            <p:ph type="pic" sz="quarter" idx="17"/>
          </p:nvPr>
        </p:nvSpPr>
        <p:spPr>
          <a:xfrm>
            <a:off x="14833464" y="1"/>
            <a:ext cx="6166265" cy="21588413"/>
          </a:xfrm>
          <a:custGeom>
            <a:avLst/>
            <a:gdLst>
              <a:gd name="connsiteX0" fmla="*/ 0 w 6175512"/>
              <a:gd name="connsiteY0" fmla="*/ 0 h 13716000"/>
              <a:gd name="connsiteX1" fmla="*/ 6175512 w 6175512"/>
              <a:gd name="connsiteY1" fmla="*/ 0 h 13716000"/>
              <a:gd name="connsiteX2" fmla="*/ 6175512 w 6175512"/>
              <a:gd name="connsiteY2" fmla="*/ 13716000 h 13716000"/>
              <a:gd name="connsiteX3" fmla="*/ 0 w 6175512"/>
              <a:gd name="connsiteY3" fmla="*/ 13716000 h 13716000"/>
            </a:gdLst>
            <a:ahLst/>
            <a:cxnLst>
              <a:cxn ang="0">
                <a:pos x="connsiteX0" y="connsiteY0"/>
              </a:cxn>
              <a:cxn ang="0">
                <a:pos x="connsiteX1" y="connsiteY1"/>
              </a:cxn>
              <a:cxn ang="0">
                <a:pos x="connsiteX2" y="connsiteY2"/>
              </a:cxn>
              <a:cxn ang="0">
                <a:pos x="connsiteX3" y="connsiteY3"/>
              </a:cxn>
            </a:cxnLst>
            <a:rect l="l" t="t" r="r" b="b"/>
            <a:pathLst>
              <a:path w="6175512" h="13716000">
                <a:moveTo>
                  <a:pt x="0" y="0"/>
                </a:moveTo>
                <a:lnTo>
                  <a:pt x="6175512" y="0"/>
                </a:lnTo>
                <a:lnTo>
                  <a:pt x="6175512" y="13716000"/>
                </a:lnTo>
                <a:lnTo>
                  <a:pt x="0" y="13716000"/>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11650475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8">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CE161D77-32B0-493D-A4AE-E39150CAB4EC}"/>
              </a:ext>
            </a:extLst>
          </p:cNvPr>
          <p:cNvSpPr>
            <a:spLocks noGrp="1"/>
          </p:cNvSpPr>
          <p:nvPr>
            <p:ph type="pic" sz="quarter" idx="17"/>
          </p:nvPr>
        </p:nvSpPr>
        <p:spPr>
          <a:xfrm>
            <a:off x="4494217" y="7503056"/>
            <a:ext cx="4728697" cy="8391025"/>
          </a:xfrm>
          <a:custGeom>
            <a:avLst/>
            <a:gdLst>
              <a:gd name="connsiteX0" fmla="*/ 0 w 4735788"/>
              <a:gd name="connsiteY0" fmla="*/ 0 h 5331161"/>
              <a:gd name="connsiteX1" fmla="*/ 4735788 w 4735788"/>
              <a:gd name="connsiteY1" fmla="*/ 0 h 5331161"/>
              <a:gd name="connsiteX2" fmla="*/ 4735788 w 4735788"/>
              <a:gd name="connsiteY2" fmla="*/ 5331161 h 5331161"/>
              <a:gd name="connsiteX3" fmla="*/ 0 w 4735788"/>
              <a:gd name="connsiteY3" fmla="*/ 5331161 h 5331161"/>
            </a:gdLst>
            <a:ahLst/>
            <a:cxnLst>
              <a:cxn ang="0">
                <a:pos x="connsiteX0" y="connsiteY0"/>
              </a:cxn>
              <a:cxn ang="0">
                <a:pos x="connsiteX1" y="connsiteY1"/>
              </a:cxn>
              <a:cxn ang="0">
                <a:pos x="connsiteX2" y="connsiteY2"/>
              </a:cxn>
              <a:cxn ang="0">
                <a:pos x="connsiteX3" y="connsiteY3"/>
              </a:cxn>
            </a:cxnLst>
            <a:rect l="l" t="t" r="r" b="b"/>
            <a:pathLst>
              <a:path w="4735788" h="5331161">
                <a:moveTo>
                  <a:pt x="0" y="0"/>
                </a:moveTo>
                <a:lnTo>
                  <a:pt x="4735788" y="0"/>
                </a:lnTo>
                <a:lnTo>
                  <a:pt x="4735788" y="5331161"/>
                </a:lnTo>
                <a:lnTo>
                  <a:pt x="0" y="5331161"/>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
        <p:nvSpPr>
          <p:cNvPr id="7" name="Freeform: Shape 6">
            <a:extLst>
              <a:ext uri="{FF2B5EF4-FFF2-40B4-BE49-F238E27FC236}">
                <a16:creationId xmlns:a16="http://schemas.microsoft.com/office/drawing/2014/main" id="{F07E6654-1D7E-4003-883A-A90CB0970CD7}"/>
              </a:ext>
            </a:extLst>
          </p:cNvPr>
          <p:cNvSpPr>
            <a:spLocks noGrp="1"/>
          </p:cNvSpPr>
          <p:nvPr>
            <p:ph type="pic" sz="quarter" idx="18"/>
          </p:nvPr>
        </p:nvSpPr>
        <p:spPr>
          <a:xfrm>
            <a:off x="9945958" y="3390973"/>
            <a:ext cx="8142618" cy="16859523"/>
          </a:xfrm>
          <a:custGeom>
            <a:avLst/>
            <a:gdLst>
              <a:gd name="connsiteX0" fmla="*/ 0 w 4735788"/>
              <a:gd name="connsiteY0" fmla="*/ 0 h 5331161"/>
              <a:gd name="connsiteX1" fmla="*/ 4735788 w 4735788"/>
              <a:gd name="connsiteY1" fmla="*/ 0 h 5331161"/>
              <a:gd name="connsiteX2" fmla="*/ 4735788 w 4735788"/>
              <a:gd name="connsiteY2" fmla="*/ 5331161 h 5331161"/>
              <a:gd name="connsiteX3" fmla="*/ 0 w 4735788"/>
              <a:gd name="connsiteY3" fmla="*/ 5331161 h 5331161"/>
            </a:gdLst>
            <a:ahLst/>
            <a:cxnLst>
              <a:cxn ang="0">
                <a:pos x="connsiteX0" y="connsiteY0"/>
              </a:cxn>
              <a:cxn ang="0">
                <a:pos x="connsiteX1" y="connsiteY1"/>
              </a:cxn>
              <a:cxn ang="0">
                <a:pos x="connsiteX2" y="connsiteY2"/>
              </a:cxn>
              <a:cxn ang="0">
                <a:pos x="connsiteX3" y="connsiteY3"/>
              </a:cxn>
            </a:cxnLst>
            <a:rect l="l" t="t" r="r" b="b"/>
            <a:pathLst>
              <a:path w="4735788" h="5331161">
                <a:moveTo>
                  <a:pt x="0" y="0"/>
                </a:moveTo>
                <a:lnTo>
                  <a:pt x="4735788" y="0"/>
                </a:lnTo>
                <a:lnTo>
                  <a:pt x="4735788" y="5331161"/>
                </a:lnTo>
                <a:lnTo>
                  <a:pt x="0" y="5331161"/>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149985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661210" y="5382117"/>
            <a:ext cx="20999708" cy="8980179"/>
          </a:xfrm>
        </p:spPr>
        <p:txBody>
          <a:bodyPr anchor="b"/>
          <a:lstStyle>
            <a:lvl1pPr>
              <a:defRPr sz="15976"/>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661210" y="14447252"/>
            <a:ext cx="20999708" cy="4722464"/>
          </a:xfrm>
        </p:spPr>
        <p:txBody>
          <a:bodyPr/>
          <a:lstStyle>
            <a:lvl1pPr marL="0" indent="0">
              <a:buNone/>
              <a:defRPr sz="6390">
                <a:solidFill>
                  <a:schemeClr val="tx1"/>
                </a:solidFill>
              </a:defRPr>
            </a:lvl1pPr>
            <a:lvl2pPr marL="1217386" indent="0">
              <a:buNone/>
              <a:defRPr sz="5325">
                <a:solidFill>
                  <a:schemeClr val="tx1">
                    <a:tint val="75000"/>
                  </a:schemeClr>
                </a:solidFill>
              </a:defRPr>
            </a:lvl2pPr>
            <a:lvl3pPr marL="2434773" indent="0">
              <a:buNone/>
              <a:defRPr sz="4793">
                <a:solidFill>
                  <a:schemeClr val="tx1">
                    <a:tint val="75000"/>
                  </a:schemeClr>
                </a:solidFill>
              </a:defRPr>
            </a:lvl3pPr>
            <a:lvl4pPr marL="3652159" indent="0">
              <a:buNone/>
              <a:defRPr sz="4260">
                <a:solidFill>
                  <a:schemeClr val="tx1">
                    <a:tint val="75000"/>
                  </a:schemeClr>
                </a:solidFill>
              </a:defRPr>
            </a:lvl4pPr>
            <a:lvl5pPr marL="4869546" indent="0">
              <a:buNone/>
              <a:defRPr sz="4260">
                <a:solidFill>
                  <a:schemeClr val="tx1">
                    <a:tint val="75000"/>
                  </a:schemeClr>
                </a:solidFill>
              </a:defRPr>
            </a:lvl5pPr>
            <a:lvl6pPr marL="6086932" indent="0">
              <a:buNone/>
              <a:defRPr sz="4260">
                <a:solidFill>
                  <a:schemeClr val="tx1">
                    <a:tint val="75000"/>
                  </a:schemeClr>
                </a:solidFill>
              </a:defRPr>
            </a:lvl6pPr>
            <a:lvl7pPr marL="7304319" indent="0">
              <a:buNone/>
              <a:defRPr sz="4260">
                <a:solidFill>
                  <a:schemeClr val="tx1">
                    <a:tint val="75000"/>
                  </a:schemeClr>
                </a:solidFill>
              </a:defRPr>
            </a:lvl7pPr>
            <a:lvl8pPr marL="8521705" indent="0">
              <a:buNone/>
              <a:defRPr sz="4260">
                <a:solidFill>
                  <a:schemeClr val="tx1">
                    <a:tint val="75000"/>
                  </a:schemeClr>
                </a:solidFill>
              </a:defRPr>
            </a:lvl8pPr>
            <a:lvl9pPr marL="9739092" indent="0">
              <a:buNone/>
              <a:defRPr sz="426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764DE79-268F-4C1A-8933-263129D2AF90}" type="datetimeFigureOut">
              <a:rPr lang="en-US" smtClean="0"/>
              <a:t>10/1/20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‹Nº›</a:t>
            </a:fld>
            <a:endParaRPr lang="en-US" dirty="0"/>
          </a:p>
        </p:txBody>
      </p:sp>
    </p:spTree>
    <p:extLst>
      <p:ext uri="{BB962C8B-B14F-4D97-AF65-F5344CB8AC3E}">
        <p14:creationId xmlns:p14="http://schemas.microsoft.com/office/powerpoint/2010/main" val="175887977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9">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D4B14C55-E705-40FA-8641-65F988436854}"/>
              </a:ext>
            </a:extLst>
          </p:cNvPr>
          <p:cNvSpPr>
            <a:spLocks noGrp="1"/>
          </p:cNvSpPr>
          <p:nvPr>
            <p:ph type="pic" sz="quarter" idx="17"/>
          </p:nvPr>
        </p:nvSpPr>
        <p:spPr>
          <a:xfrm>
            <a:off x="3489824" y="2"/>
            <a:ext cx="8683922" cy="15894078"/>
          </a:xfrm>
          <a:custGeom>
            <a:avLst/>
            <a:gdLst>
              <a:gd name="connsiteX0" fmla="*/ 0 w 8696945"/>
              <a:gd name="connsiteY0" fmla="*/ 0 h 10098157"/>
              <a:gd name="connsiteX1" fmla="*/ 8696945 w 8696945"/>
              <a:gd name="connsiteY1" fmla="*/ 0 h 10098157"/>
              <a:gd name="connsiteX2" fmla="*/ 8696945 w 8696945"/>
              <a:gd name="connsiteY2" fmla="*/ 10098157 h 10098157"/>
              <a:gd name="connsiteX3" fmla="*/ 0 w 8696945"/>
              <a:gd name="connsiteY3" fmla="*/ 10098157 h 10098157"/>
            </a:gdLst>
            <a:ahLst/>
            <a:cxnLst>
              <a:cxn ang="0">
                <a:pos x="connsiteX0" y="connsiteY0"/>
              </a:cxn>
              <a:cxn ang="0">
                <a:pos x="connsiteX1" y="connsiteY1"/>
              </a:cxn>
              <a:cxn ang="0">
                <a:pos x="connsiteX2" y="connsiteY2"/>
              </a:cxn>
              <a:cxn ang="0">
                <a:pos x="connsiteX3" y="connsiteY3"/>
              </a:cxn>
            </a:cxnLst>
            <a:rect l="l" t="t" r="r" b="b"/>
            <a:pathLst>
              <a:path w="8696945" h="10098157">
                <a:moveTo>
                  <a:pt x="0" y="0"/>
                </a:moveTo>
                <a:lnTo>
                  <a:pt x="8696945" y="0"/>
                </a:lnTo>
                <a:lnTo>
                  <a:pt x="8696945" y="10098157"/>
                </a:lnTo>
                <a:lnTo>
                  <a:pt x="0" y="10098157"/>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
        <p:nvSpPr>
          <p:cNvPr id="10" name="Freeform: Shape 9">
            <a:extLst>
              <a:ext uri="{FF2B5EF4-FFF2-40B4-BE49-F238E27FC236}">
                <a16:creationId xmlns:a16="http://schemas.microsoft.com/office/drawing/2014/main" id="{38BD3467-B8D8-4F06-90D9-95F90EF24F32}"/>
              </a:ext>
            </a:extLst>
          </p:cNvPr>
          <p:cNvSpPr>
            <a:spLocks noGrp="1"/>
          </p:cNvSpPr>
          <p:nvPr>
            <p:ph type="pic" sz="quarter" idx="18"/>
          </p:nvPr>
        </p:nvSpPr>
        <p:spPr>
          <a:xfrm>
            <a:off x="13174669" y="9492409"/>
            <a:ext cx="7772110" cy="12096005"/>
          </a:xfrm>
          <a:custGeom>
            <a:avLst/>
            <a:gdLst>
              <a:gd name="connsiteX0" fmla="*/ 0 w 8696945"/>
              <a:gd name="connsiteY0" fmla="*/ 0 h 10098157"/>
              <a:gd name="connsiteX1" fmla="*/ 8696945 w 8696945"/>
              <a:gd name="connsiteY1" fmla="*/ 0 h 10098157"/>
              <a:gd name="connsiteX2" fmla="*/ 8696945 w 8696945"/>
              <a:gd name="connsiteY2" fmla="*/ 10098157 h 10098157"/>
              <a:gd name="connsiteX3" fmla="*/ 0 w 8696945"/>
              <a:gd name="connsiteY3" fmla="*/ 10098157 h 10098157"/>
            </a:gdLst>
            <a:ahLst/>
            <a:cxnLst>
              <a:cxn ang="0">
                <a:pos x="connsiteX0" y="connsiteY0"/>
              </a:cxn>
              <a:cxn ang="0">
                <a:pos x="connsiteX1" y="connsiteY1"/>
              </a:cxn>
              <a:cxn ang="0">
                <a:pos x="connsiteX2" y="connsiteY2"/>
              </a:cxn>
              <a:cxn ang="0">
                <a:pos x="connsiteX3" y="connsiteY3"/>
              </a:cxn>
            </a:cxnLst>
            <a:rect l="l" t="t" r="r" b="b"/>
            <a:pathLst>
              <a:path w="8696945" h="10098157">
                <a:moveTo>
                  <a:pt x="0" y="0"/>
                </a:moveTo>
                <a:lnTo>
                  <a:pt x="8696945" y="0"/>
                </a:lnTo>
                <a:lnTo>
                  <a:pt x="8696945" y="10098157"/>
                </a:lnTo>
                <a:lnTo>
                  <a:pt x="0" y="10098157"/>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8484873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0">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9F38CFFF-AC5C-4C67-ABFD-D72563DA169C}"/>
              </a:ext>
            </a:extLst>
          </p:cNvPr>
          <p:cNvSpPr>
            <a:spLocks noGrp="1"/>
          </p:cNvSpPr>
          <p:nvPr>
            <p:ph type="pic" sz="quarter" idx="18"/>
          </p:nvPr>
        </p:nvSpPr>
        <p:spPr>
          <a:xfrm>
            <a:off x="0" y="4409065"/>
            <a:ext cx="4763641" cy="12770287"/>
          </a:xfrm>
          <a:custGeom>
            <a:avLst/>
            <a:gdLst>
              <a:gd name="connsiteX0" fmla="*/ 0 w 4770784"/>
              <a:gd name="connsiteY0" fmla="*/ 0 h 8113485"/>
              <a:gd name="connsiteX1" fmla="*/ 4770784 w 4770784"/>
              <a:gd name="connsiteY1" fmla="*/ 0 h 8113485"/>
              <a:gd name="connsiteX2" fmla="*/ 4770784 w 4770784"/>
              <a:gd name="connsiteY2" fmla="*/ 8113485 h 8113485"/>
              <a:gd name="connsiteX3" fmla="*/ 0 w 4770784"/>
              <a:gd name="connsiteY3" fmla="*/ 8113485 h 8113485"/>
            </a:gdLst>
            <a:ahLst/>
            <a:cxnLst>
              <a:cxn ang="0">
                <a:pos x="connsiteX0" y="connsiteY0"/>
              </a:cxn>
              <a:cxn ang="0">
                <a:pos x="connsiteX1" y="connsiteY1"/>
              </a:cxn>
              <a:cxn ang="0">
                <a:pos x="connsiteX2" y="connsiteY2"/>
              </a:cxn>
              <a:cxn ang="0">
                <a:pos x="connsiteX3" y="connsiteY3"/>
              </a:cxn>
            </a:cxnLst>
            <a:rect l="l" t="t" r="r" b="b"/>
            <a:pathLst>
              <a:path w="4770784" h="8113485">
                <a:moveTo>
                  <a:pt x="0" y="0"/>
                </a:moveTo>
                <a:lnTo>
                  <a:pt x="4770784" y="0"/>
                </a:lnTo>
                <a:lnTo>
                  <a:pt x="4770784" y="8113485"/>
                </a:lnTo>
                <a:lnTo>
                  <a:pt x="0" y="8113485"/>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
        <p:nvSpPr>
          <p:cNvPr id="8" name="Freeform: Shape 7">
            <a:extLst>
              <a:ext uri="{FF2B5EF4-FFF2-40B4-BE49-F238E27FC236}">
                <a16:creationId xmlns:a16="http://schemas.microsoft.com/office/drawing/2014/main" id="{1E9BDF89-BE27-4914-8DC2-300FCB404F93}"/>
              </a:ext>
            </a:extLst>
          </p:cNvPr>
          <p:cNvSpPr>
            <a:spLocks noGrp="1"/>
          </p:cNvSpPr>
          <p:nvPr>
            <p:ph type="pic" sz="quarter" idx="19"/>
          </p:nvPr>
        </p:nvSpPr>
        <p:spPr>
          <a:xfrm>
            <a:off x="5974551" y="4409065"/>
            <a:ext cx="7555659" cy="12770287"/>
          </a:xfrm>
          <a:custGeom>
            <a:avLst/>
            <a:gdLst>
              <a:gd name="connsiteX0" fmla="*/ 0 w 4770784"/>
              <a:gd name="connsiteY0" fmla="*/ 0 h 8113485"/>
              <a:gd name="connsiteX1" fmla="*/ 4770784 w 4770784"/>
              <a:gd name="connsiteY1" fmla="*/ 0 h 8113485"/>
              <a:gd name="connsiteX2" fmla="*/ 4770784 w 4770784"/>
              <a:gd name="connsiteY2" fmla="*/ 8113485 h 8113485"/>
              <a:gd name="connsiteX3" fmla="*/ 0 w 4770784"/>
              <a:gd name="connsiteY3" fmla="*/ 8113485 h 8113485"/>
            </a:gdLst>
            <a:ahLst/>
            <a:cxnLst>
              <a:cxn ang="0">
                <a:pos x="connsiteX0" y="connsiteY0"/>
              </a:cxn>
              <a:cxn ang="0">
                <a:pos x="connsiteX1" y="connsiteY1"/>
              </a:cxn>
              <a:cxn ang="0">
                <a:pos x="connsiteX2" y="connsiteY2"/>
              </a:cxn>
              <a:cxn ang="0">
                <a:pos x="connsiteX3" y="connsiteY3"/>
              </a:cxn>
            </a:cxnLst>
            <a:rect l="l" t="t" r="r" b="b"/>
            <a:pathLst>
              <a:path w="4770784" h="8113485">
                <a:moveTo>
                  <a:pt x="0" y="0"/>
                </a:moveTo>
                <a:lnTo>
                  <a:pt x="4770784" y="0"/>
                </a:lnTo>
                <a:lnTo>
                  <a:pt x="4770784" y="8113485"/>
                </a:lnTo>
                <a:lnTo>
                  <a:pt x="0" y="8113485"/>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
        <p:nvSpPr>
          <p:cNvPr id="11" name="Freeform: Shape 10">
            <a:extLst>
              <a:ext uri="{FF2B5EF4-FFF2-40B4-BE49-F238E27FC236}">
                <a16:creationId xmlns:a16="http://schemas.microsoft.com/office/drawing/2014/main" id="{FDA58328-E4D1-457D-A006-8251EC326AC8}"/>
              </a:ext>
            </a:extLst>
          </p:cNvPr>
          <p:cNvSpPr>
            <a:spLocks noGrp="1"/>
          </p:cNvSpPr>
          <p:nvPr>
            <p:ph type="pic" sz="quarter" idx="20"/>
          </p:nvPr>
        </p:nvSpPr>
        <p:spPr>
          <a:xfrm>
            <a:off x="14741122" y="4409065"/>
            <a:ext cx="9606367" cy="12770287"/>
          </a:xfrm>
          <a:custGeom>
            <a:avLst/>
            <a:gdLst>
              <a:gd name="connsiteX0" fmla="*/ 0 w 4770784"/>
              <a:gd name="connsiteY0" fmla="*/ 0 h 8113485"/>
              <a:gd name="connsiteX1" fmla="*/ 4770784 w 4770784"/>
              <a:gd name="connsiteY1" fmla="*/ 0 h 8113485"/>
              <a:gd name="connsiteX2" fmla="*/ 4770784 w 4770784"/>
              <a:gd name="connsiteY2" fmla="*/ 8113485 h 8113485"/>
              <a:gd name="connsiteX3" fmla="*/ 0 w 4770784"/>
              <a:gd name="connsiteY3" fmla="*/ 8113485 h 8113485"/>
            </a:gdLst>
            <a:ahLst/>
            <a:cxnLst>
              <a:cxn ang="0">
                <a:pos x="connsiteX0" y="connsiteY0"/>
              </a:cxn>
              <a:cxn ang="0">
                <a:pos x="connsiteX1" y="connsiteY1"/>
              </a:cxn>
              <a:cxn ang="0">
                <a:pos x="connsiteX2" y="connsiteY2"/>
              </a:cxn>
              <a:cxn ang="0">
                <a:pos x="connsiteX3" y="connsiteY3"/>
              </a:cxn>
            </a:cxnLst>
            <a:rect l="l" t="t" r="r" b="b"/>
            <a:pathLst>
              <a:path w="4770784" h="8113485">
                <a:moveTo>
                  <a:pt x="0" y="0"/>
                </a:moveTo>
                <a:lnTo>
                  <a:pt x="4770784" y="0"/>
                </a:lnTo>
                <a:lnTo>
                  <a:pt x="4770784" y="8113485"/>
                </a:lnTo>
                <a:lnTo>
                  <a:pt x="0" y="8113485"/>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19525031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1">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6BBBD6AC-0751-4F19-9232-18D66CACFA8E}"/>
              </a:ext>
            </a:extLst>
          </p:cNvPr>
          <p:cNvSpPr>
            <a:spLocks noGrp="1"/>
          </p:cNvSpPr>
          <p:nvPr>
            <p:ph type="pic" sz="quarter" idx="20"/>
          </p:nvPr>
        </p:nvSpPr>
        <p:spPr>
          <a:xfrm>
            <a:off x="15177485" y="4020699"/>
            <a:ext cx="9170006" cy="8909505"/>
          </a:xfrm>
          <a:custGeom>
            <a:avLst/>
            <a:gdLst>
              <a:gd name="connsiteX0" fmla="*/ 0 w 9183757"/>
              <a:gd name="connsiteY0" fmla="*/ 0 h 5660572"/>
              <a:gd name="connsiteX1" fmla="*/ 9183757 w 9183757"/>
              <a:gd name="connsiteY1" fmla="*/ 0 h 5660572"/>
              <a:gd name="connsiteX2" fmla="*/ 9183757 w 9183757"/>
              <a:gd name="connsiteY2" fmla="*/ 5660572 h 5660572"/>
              <a:gd name="connsiteX3" fmla="*/ 0 w 9183757"/>
              <a:gd name="connsiteY3" fmla="*/ 5660572 h 5660572"/>
            </a:gdLst>
            <a:ahLst/>
            <a:cxnLst>
              <a:cxn ang="0">
                <a:pos x="connsiteX0" y="connsiteY0"/>
              </a:cxn>
              <a:cxn ang="0">
                <a:pos x="connsiteX1" y="connsiteY1"/>
              </a:cxn>
              <a:cxn ang="0">
                <a:pos x="connsiteX2" y="connsiteY2"/>
              </a:cxn>
              <a:cxn ang="0">
                <a:pos x="connsiteX3" y="connsiteY3"/>
              </a:cxn>
            </a:cxnLst>
            <a:rect l="l" t="t" r="r" b="b"/>
            <a:pathLst>
              <a:path w="9183757" h="5660572">
                <a:moveTo>
                  <a:pt x="0" y="0"/>
                </a:moveTo>
                <a:lnTo>
                  <a:pt x="9183757" y="0"/>
                </a:lnTo>
                <a:lnTo>
                  <a:pt x="9183757" y="5660572"/>
                </a:lnTo>
                <a:lnTo>
                  <a:pt x="0" y="5660572"/>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
        <p:nvSpPr>
          <p:cNvPr id="13" name="Freeform: Shape 12">
            <a:extLst>
              <a:ext uri="{FF2B5EF4-FFF2-40B4-BE49-F238E27FC236}">
                <a16:creationId xmlns:a16="http://schemas.microsoft.com/office/drawing/2014/main" id="{13753D25-BB4B-4815-935C-9275AEF2FDC6}"/>
              </a:ext>
            </a:extLst>
          </p:cNvPr>
          <p:cNvSpPr>
            <a:spLocks noGrp="1"/>
          </p:cNvSpPr>
          <p:nvPr>
            <p:ph type="pic" sz="quarter" idx="21"/>
          </p:nvPr>
        </p:nvSpPr>
        <p:spPr>
          <a:xfrm>
            <a:off x="1" y="14209511"/>
            <a:ext cx="8579730" cy="7378900"/>
          </a:xfrm>
          <a:custGeom>
            <a:avLst/>
            <a:gdLst>
              <a:gd name="connsiteX0" fmla="*/ 0 w 9183757"/>
              <a:gd name="connsiteY0" fmla="*/ 0 h 5660572"/>
              <a:gd name="connsiteX1" fmla="*/ 9183757 w 9183757"/>
              <a:gd name="connsiteY1" fmla="*/ 0 h 5660572"/>
              <a:gd name="connsiteX2" fmla="*/ 9183757 w 9183757"/>
              <a:gd name="connsiteY2" fmla="*/ 5660572 h 5660572"/>
              <a:gd name="connsiteX3" fmla="*/ 0 w 9183757"/>
              <a:gd name="connsiteY3" fmla="*/ 5660572 h 5660572"/>
            </a:gdLst>
            <a:ahLst/>
            <a:cxnLst>
              <a:cxn ang="0">
                <a:pos x="connsiteX0" y="connsiteY0"/>
              </a:cxn>
              <a:cxn ang="0">
                <a:pos x="connsiteX1" y="connsiteY1"/>
              </a:cxn>
              <a:cxn ang="0">
                <a:pos x="connsiteX2" y="connsiteY2"/>
              </a:cxn>
              <a:cxn ang="0">
                <a:pos x="connsiteX3" y="connsiteY3"/>
              </a:cxn>
            </a:cxnLst>
            <a:rect l="l" t="t" r="r" b="b"/>
            <a:pathLst>
              <a:path w="9183757" h="5660572">
                <a:moveTo>
                  <a:pt x="0" y="0"/>
                </a:moveTo>
                <a:lnTo>
                  <a:pt x="9183757" y="0"/>
                </a:lnTo>
                <a:lnTo>
                  <a:pt x="9183757" y="5660572"/>
                </a:lnTo>
                <a:lnTo>
                  <a:pt x="0" y="5660572"/>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
        <p:nvSpPr>
          <p:cNvPr id="14" name="Freeform: Shape 13">
            <a:extLst>
              <a:ext uri="{FF2B5EF4-FFF2-40B4-BE49-F238E27FC236}">
                <a16:creationId xmlns:a16="http://schemas.microsoft.com/office/drawing/2014/main" id="{B28E53A3-91E5-4165-AEFD-31B956F548CB}"/>
              </a:ext>
            </a:extLst>
          </p:cNvPr>
          <p:cNvSpPr>
            <a:spLocks noGrp="1"/>
          </p:cNvSpPr>
          <p:nvPr>
            <p:ph type="pic" sz="quarter" idx="22"/>
          </p:nvPr>
        </p:nvSpPr>
        <p:spPr>
          <a:xfrm>
            <a:off x="9514028" y="14209511"/>
            <a:ext cx="8330926" cy="7378900"/>
          </a:xfrm>
          <a:custGeom>
            <a:avLst/>
            <a:gdLst>
              <a:gd name="connsiteX0" fmla="*/ 0 w 9183757"/>
              <a:gd name="connsiteY0" fmla="*/ 0 h 5660572"/>
              <a:gd name="connsiteX1" fmla="*/ 9183757 w 9183757"/>
              <a:gd name="connsiteY1" fmla="*/ 0 h 5660572"/>
              <a:gd name="connsiteX2" fmla="*/ 9183757 w 9183757"/>
              <a:gd name="connsiteY2" fmla="*/ 5660572 h 5660572"/>
              <a:gd name="connsiteX3" fmla="*/ 0 w 9183757"/>
              <a:gd name="connsiteY3" fmla="*/ 5660572 h 5660572"/>
            </a:gdLst>
            <a:ahLst/>
            <a:cxnLst>
              <a:cxn ang="0">
                <a:pos x="connsiteX0" y="connsiteY0"/>
              </a:cxn>
              <a:cxn ang="0">
                <a:pos x="connsiteX1" y="connsiteY1"/>
              </a:cxn>
              <a:cxn ang="0">
                <a:pos x="connsiteX2" y="connsiteY2"/>
              </a:cxn>
              <a:cxn ang="0">
                <a:pos x="connsiteX3" y="connsiteY3"/>
              </a:cxn>
            </a:cxnLst>
            <a:rect l="l" t="t" r="r" b="b"/>
            <a:pathLst>
              <a:path w="9183757" h="5660572">
                <a:moveTo>
                  <a:pt x="0" y="0"/>
                </a:moveTo>
                <a:lnTo>
                  <a:pt x="9183757" y="0"/>
                </a:lnTo>
                <a:lnTo>
                  <a:pt x="9183757" y="5660572"/>
                </a:lnTo>
                <a:lnTo>
                  <a:pt x="0" y="5660572"/>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
        <p:nvSpPr>
          <p:cNvPr id="15" name="Freeform: Shape 14">
            <a:extLst>
              <a:ext uri="{FF2B5EF4-FFF2-40B4-BE49-F238E27FC236}">
                <a16:creationId xmlns:a16="http://schemas.microsoft.com/office/drawing/2014/main" id="{042E7445-62D2-4D1C-A26E-1241CAFC285A}"/>
              </a:ext>
            </a:extLst>
          </p:cNvPr>
          <p:cNvSpPr>
            <a:spLocks noGrp="1"/>
          </p:cNvSpPr>
          <p:nvPr>
            <p:ph type="pic" sz="quarter" idx="23"/>
          </p:nvPr>
        </p:nvSpPr>
        <p:spPr>
          <a:xfrm>
            <a:off x="18779252" y="14209511"/>
            <a:ext cx="5568237" cy="7378900"/>
          </a:xfrm>
          <a:custGeom>
            <a:avLst/>
            <a:gdLst>
              <a:gd name="connsiteX0" fmla="*/ 0 w 9183757"/>
              <a:gd name="connsiteY0" fmla="*/ 0 h 5660572"/>
              <a:gd name="connsiteX1" fmla="*/ 9183757 w 9183757"/>
              <a:gd name="connsiteY1" fmla="*/ 0 h 5660572"/>
              <a:gd name="connsiteX2" fmla="*/ 9183757 w 9183757"/>
              <a:gd name="connsiteY2" fmla="*/ 5660572 h 5660572"/>
              <a:gd name="connsiteX3" fmla="*/ 0 w 9183757"/>
              <a:gd name="connsiteY3" fmla="*/ 5660572 h 5660572"/>
            </a:gdLst>
            <a:ahLst/>
            <a:cxnLst>
              <a:cxn ang="0">
                <a:pos x="connsiteX0" y="connsiteY0"/>
              </a:cxn>
              <a:cxn ang="0">
                <a:pos x="connsiteX1" y="connsiteY1"/>
              </a:cxn>
              <a:cxn ang="0">
                <a:pos x="connsiteX2" y="connsiteY2"/>
              </a:cxn>
              <a:cxn ang="0">
                <a:pos x="connsiteX3" y="connsiteY3"/>
              </a:cxn>
            </a:cxnLst>
            <a:rect l="l" t="t" r="r" b="b"/>
            <a:pathLst>
              <a:path w="9183757" h="5660572">
                <a:moveTo>
                  <a:pt x="0" y="0"/>
                </a:moveTo>
                <a:lnTo>
                  <a:pt x="9183757" y="0"/>
                </a:lnTo>
                <a:lnTo>
                  <a:pt x="9183757" y="5660572"/>
                </a:lnTo>
                <a:lnTo>
                  <a:pt x="0" y="5660572"/>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228895148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2">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3121E22B-A884-4408-8164-6CFCD4948D83}"/>
              </a:ext>
            </a:extLst>
          </p:cNvPr>
          <p:cNvSpPr>
            <a:spLocks noGrp="1"/>
          </p:cNvSpPr>
          <p:nvPr>
            <p:ph type="pic" sz="quarter" idx="20"/>
          </p:nvPr>
        </p:nvSpPr>
        <p:spPr>
          <a:xfrm>
            <a:off x="13530679" y="5318884"/>
            <a:ext cx="5918192" cy="12577597"/>
          </a:xfrm>
          <a:custGeom>
            <a:avLst/>
            <a:gdLst>
              <a:gd name="connsiteX0" fmla="*/ 0 w 5927066"/>
              <a:gd name="connsiteY0" fmla="*/ 0 h 7991061"/>
              <a:gd name="connsiteX1" fmla="*/ 5927066 w 5927066"/>
              <a:gd name="connsiteY1" fmla="*/ 0 h 7991061"/>
              <a:gd name="connsiteX2" fmla="*/ 5927066 w 5927066"/>
              <a:gd name="connsiteY2" fmla="*/ 7991061 h 7991061"/>
              <a:gd name="connsiteX3" fmla="*/ 0 w 5927066"/>
              <a:gd name="connsiteY3" fmla="*/ 7991061 h 7991061"/>
            </a:gdLst>
            <a:ahLst/>
            <a:cxnLst>
              <a:cxn ang="0">
                <a:pos x="connsiteX0" y="connsiteY0"/>
              </a:cxn>
              <a:cxn ang="0">
                <a:pos x="connsiteX1" y="connsiteY1"/>
              </a:cxn>
              <a:cxn ang="0">
                <a:pos x="connsiteX2" y="connsiteY2"/>
              </a:cxn>
              <a:cxn ang="0">
                <a:pos x="connsiteX3" y="connsiteY3"/>
              </a:cxn>
            </a:cxnLst>
            <a:rect l="l" t="t" r="r" b="b"/>
            <a:pathLst>
              <a:path w="5927066" h="7991061">
                <a:moveTo>
                  <a:pt x="0" y="0"/>
                </a:moveTo>
                <a:lnTo>
                  <a:pt x="5927066" y="0"/>
                </a:lnTo>
                <a:lnTo>
                  <a:pt x="5927066" y="7991061"/>
                </a:lnTo>
                <a:lnTo>
                  <a:pt x="0" y="7991061"/>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
        <p:nvSpPr>
          <p:cNvPr id="9" name="Freeform: Shape 8">
            <a:extLst>
              <a:ext uri="{FF2B5EF4-FFF2-40B4-BE49-F238E27FC236}">
                <a16:creationId xmlns:a16="http://schemas.microsoft.com/office/drawing/2014/main" id="{C8B08470-F5FB-4DA1-BFD1-9EA9CD1A6F8B}"/>
              </a:ext>
            </a:extLst>
          </p:cNvPr>
          <p:cNvSpPr>
            <a:spLocks noGrp="1"/>
          </p:cNvSpPr>
          <p:nvPr>
            <p:ph type="pic" sz="quarter" idx="21"/>
          </p:nvPr>
        </p:nvSpPr>
        <p:spPr>
          <a:xfrm>
            <a:off x="4494219" y="5318884"/>
            <a:ext cx="8683922" cy="12577597"/>
          </a:xfrm>
          <a:custGeom>
            <a:avLst/>
            <a:gdLst>
              <a:gd name="connsiteX0" fmla="*/ 0 w 5927066"/>
              <a:gd name="connsiteY0" fmla="*/ 0 h 7991061"/>
              <a:gd name="connsiteX1" fmla="*/ 5927066 w 5927066"/>
              <a:gd name="connsiteY1" fmla="*/ 0 h 7991061"/>
              <a:gd name="connsiteX2" fmla="*/ 5927066 w 5927066"/>
              <a:gd name="connsiteY2" fmla="*/ 7991061 h 7991061"/>
              <a:gd name="connsiteX3" fmla="*/ 0 w 5927066"/>
              <a:gd name="connsiteY3" fmla="*/ 7991061 h 7991061"/>
            </a:gdLst>
            <a:ahLst/>
            <a:cxnLst>
              <a:cxn ang="0">
                <a:pos x="connsiteX0" y="connsiteY0"/>
              </a:cxn>
              <a:cxn ang="0">
                <a:pos x="connsiteX1" y="connsiteY1"/>
              </a:cxn>
              <a:cxn ang="0">
                <a:pos x="connsiteX2" y="connsiteY2"/>
              </a:cxn>
              <a:cxn ang="0">
                <a:pos x="connsiteX3" y="connsiteY3"/>
              </a:cxn>
            </a:cxnLst>
            <a:rect l="l" t="t" r="r" b="b"/>
            <a:pathLst>
              <a:path w="5927066" h="7991061">
                <a:moveTo>
                  <a:pt x="0" y="0"/>
                </a:moveTo>
                <a:lnTo>
                  <a:pt x="5927066" y="0"/>
                </a:lnTo>
                <a:lnTo>
                  <a:pt x="5927066" y="7991061"/>
                </a:lnTo>
                <a:lnTo>
                  <a:pt x="0" y="7991061"/>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229192352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3">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99BB045C-3216-4E20-9E40-5CC584F95148}"/>
              </a:ext>
            </a:extLst>
          </p:cNvPr>
          <p:cNvSpPr>
            <a:spLocks noGrp="1"/>
          </p:cNvSpPr>
          <p:nvPr>
            <p:ph type="pic" sz="quarter" idx="21"/>
          </p:nvPr>
        </p:nvSpPr>
        <p:spPr>
          <a:xfrm>
            <a:off x="4494215" y="4728892"/>
            <a:ext cx="10339250" cy="8078149"/>
          </a:xfrm>
          <a:custGeom>
            <a:avLst/>
            <a:gdLst>
              <a:gd name="connsiteX0" fmla="*/ 0 w 10354754"/>
              <a:gd name="connsiteY0" fmla="*/ 0 h 5132378"/>
              <a:gd name="connsiteX1" fmla="*/ 10354754 w 10354754"/>
              <a:gd name="connsiteY1" fmla="*/ 0 h 5132378"/>
              <a:gd name="connsiteX2" fmla="*/ 10354754 w 10354754"/>
              <a:gd name="connsiteY2" fmla="*/ 5132378 h 5132378"/>
              <a:gd name="connsiteX3" fmla="*/ 0 w 10354754"/>
              <a:gd name="connsiteY3" fmla="*/ 5132378 h 5132378"/>
            </a:gdLst>
            <a:ahLst/>
            <a:cxnLst>
              <a:cxn ang="0">
                <a:pos x="connsiteX0" y="connsiteY0"/>
              </a:cxn>
              <a:cxn ang="0">
                <a:pos x="connsiteX1" y="connsiteY1"/>
              </a:cxn>
              <a:cxn ang="0">
                <a:pos x="connsiteX2" y="connsiteY2"/>
              </a:cxn>
              <a:cxn ang="0">
                <a:pos x="connsiteX3" y="connsiteY3"/>
              </a:cxn>
            </a:cxnLst>
            <a:rect l="l" t="t" r="r" b="b"/>
            <a:pathLst>
              <a:path w="10354754" h="5132378">
                <a:moveTo>
                  <a:pt x="0" y="0"/>
                </a:moveTo>
                <a:lnTo>
                  <a:pt x="10354754" y="0"/>
                </a:lnTo>
                <a:lnTo>
                  <a:pt x="10354754" y="5132378"/>
                </a:lnTo>
                <a:lnTo>
                  <a:pt x="0" y="5132378"/>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
        <p:nvSpPr>
          <p:cNvPr id="7" name="Freeform: Shape 6">
            <a:extLst>
              <a:ext uri="{FF2B5EF4-FFF2-40B4-BE49-F238E27FC236}">
                <a16:creationId xmlns:a16="http://schemas.microsoft.com/office/drawing/2014/main" id="{4208AF2F-F9D8-4A6B-B5B9-285858F830EF}"/>
              </a:ext>
            </a:extLst>
          </p:cNvPr>
          <p:cNvSpPr>
            <a:spLocks noGrp="1"/>
          </p:cNvSpPr>
          <p:nvPr>
            <p:ph type="pic" sz="quarter" idx="22"/>
          </p:nvPr>
        </p:nvSpPr>
        <p:spPr>
          <a:xfrm>
            <a:off x="16204871" y="4728892"/>
            <a:ext cx="8142618" cy="8078149"/>
          </a:xfrm>
          <a:custGeom>
            <a:avLst/>
            <a:gdLst>
              <a:gd name="connsiteX0" fmla="*/ 0 w 10354754"/>
              <a:gd name="connsiteY0" fmla="*/ 0 h 5132378"/>
              <a:gd name="connsiteX1" fmla="*/ 10354754 w 10354754"/>
              <a:gd name="connsiteY1" fmla="*/ 0 h 5132378"/>
              <a:gd name="connsiteX2" fmla="*/ 10354754 w 10354754"/>
              <a:gd name="connsiteY2" fmla="*/ 5132378 h 5132378"/>
              <a:gd name="connsiteX3" fmla="*/ 0 w 10354754"/>
              <a:gd name="connsiteY3" fmla="*/ 5132378 h 5132378"/>
            </a:gdLst>
            <a:ahLst/>
            <a:cxnLst>
              <a:cxn ang="0">
                <a:pos x="connsiteX0" y="connsiteY0"/>
              </a:cxn>
              <a:cxn ang="0">
                <a:pos x="connsiteX1" y="connsiteY1"/>
              </a:cxn>
              <a:cxn ang="0">
                <a:pos x="connsiteX2" y="connsiteY2"/>
              </a:cxn>
              <a:cxn ang="0">
                <a:pos x="connsiteX3" y="connsiteY3"/>
              </a:cxn>
            </a:cxnLst>
            <a:rect l="l" t="t" r="r" b="b"/>
            <a:pathLst>
              <a:path w="10354754" h="5132378">
                <a:moveTo>
                  <a:pt x="0" y="0"/>
                </a:moveTo>
                <a:lnTo>
                  <a:pt x="10354754" y="0"/>
                </a:lnTo>
                <a:lnTo>
                  <a:pt x="10354754" y="5132378"/>
                </a:lnTo>
                <a:lnTo>
                  <a:pt x="0" y="5132378"/>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6674669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4">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C48A8B6B-6C1D-45CC-AFF3-779411F175A2}"/>
              </a:ext>
            </a:extLst>
          </p:cNvPr>
          <p:cNvSpPr>
            <a:spLocks noGrp="1"/>
          </p:cNvSpPr>
          <p:nvPr>
            <p:ph type="pic" sz="quarter" idx="21"/>
          </p:nvPr>
        </p:nvSpPr>
        <p:spPr>
          <a:xfrm>
            <a:off x="4494215" y="4728892"/>
            <a:ext cx="10339250" cy="16859523"/>
          </a:xfrm>
          <a:custGeom>
            <a:avLst/>
            <a:gdLst>
              <a:gd name="connsiteX0" fmla="*/ 0 w 10354754"/>
              <a:gd name="connsiteY0" fmla="*/ 0 h 10711543"/>
              <a:gd name="connsiteX1" fmla="*/ 10354754 w 10354754"/>
              <a:gd name="connsiteY1" fmla="*/ 0 h 10711543"/>
              <a:gd name="connsiteX2" fmla="*/ 10354754 w 10354754"/>
              <a:gd name="connsiteY2" fmla="*/ 10711543 h 10711543"/>
              <a:gd name="connsiteX3" fmla="*/ 0 w 10354754"/>
              <a:gd name="connsiteY3" fmla="*/ 10711543 h 10711543"/>
            </a:gdLst>
            <a:ahLst/>
            <a:cxnLst>
              <a:cxn ang="0">
                <a:pos x="connsiteX0" y="connsiteY0"/>
              </a:cxn>
              <a:cxn ang="0">
                <a:pos x="connsiteX1" y="connsiteY1"/>
              </a:cxn>
              <a:cxn ang="0">
                <a:pos x="connsiteX2" y="connsiteY2"/>
              </a:cxn>
              <a:cxn ang="0">
                <a:pos x="connsiteX3" y="connsiteY3"/>
              </a:cxn>
            </a:cxnLst>
            <a:rect l="l" t="t" r="r" b="b"/>
            <a:pathLst>
              <a:path w="10354754" h="10711543">
                <a:moveTo>
                  <a:pt x="0" y="0"/>
                </a:moveTo>
                <a:lnTo>
                  <a:pt x="10354754" y="0"/>
                </a:lnTo>
                <a:lnTo>
                  <a:pt x="10354754" y="10711543"/>
                </a:lnTo>
                <a:lnTo>
                  <a:pt x="0" y="10711543"/>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
        <p:nvSpPr>
          <p:cNvPr id="11" name="Freeform: Shape 10">
            <a:extLst>
              <a:ext uri="{FF2B5EF4-FFF2-40B4-BE49-F238E27FC236}">
                <a16:creationId xmlns:a16="http://schemas.microsoft.com/office/drawing/2014/main" id="{7AADBEFB-4000-44DF-BA6D-FDF45663DFBF}"/>
              </a:ext>
            </a:extLst>
          </p:cNvPr>
          <p:cNvSpPr>
            <a:spLocks noGrp="1"/>
          </p:cNvSpPr>
          <p:nvPr>
            <p:ph type="pic" sz="quarter" idx="22"/>
          </p:nvPr>
        </p:nvSpPr>
        <p:spPr>
          <a:xfrm>
            <a:off x="16204871" y="4728892"/>
            <a:ext cx="8142618" cy="16859523"/>
          </a:xfrm>
          <a:custGeom>
            <a:avLst/>
            <a:gdLst>
              <a:gd name="connsiteX0" fmla="*/ 0 w 10354754"/>
              <a:gd name="connsiteY0" fmla="*/ 0 h 10711543"/>
              <a:gd name="connsiteX1" fmla="*/ 10354754 w 10354754"/>
              <a:gd name="connsiteY1" fmla="*/ 0 h 10711543"/>
              <a:gd name="connsiteX2" fmla="*/ 10354754 w 10354754"/>
              <a:gd name="connsiteY2" fmla="*/ 10711543 h 10711543"/>
              <a:gd name="connsiteX3" fmla="*/ 0 w 10354754"/>
              <a:gd name="connsiteY3" fmla="*/ 10711543 h 10711543"/>
            </a:gdLst>
            <a:ahLst/>
            <a:cxnLst>
              <a:cxn ang="0">
                <a:pos x="connsiteX0" y="connsiteY0"/>
              </a:cxn>
              <a:cxn ang="0">
                <a:pos x="connsiteX1" y="connsiteY1"/>
              </a:cxn>
              <a:cxn ang="0">
                <a:pos x="connsiteX2" y="connsiteY2"/>
              </a:cxn>
              <a:cxn ang="0">
                <a:pos x="connsiteX3" y="connsiteY3"/>
              </a:cxn>
            </a:cxnLst>
            <a:rect l="l" t="t" r="r" b="b"/>
            <a:pathLst>
              <a:path w="10354754" h="10711543">
                <a:moveTo>
                  <a:pt x="0" y="0"/>
                </a:moveTo>
                <a:lnTo>
                  <a:pt x="10354754" y="0"/>
                </a:lnTo>
                <a:lnTo>
                  <a:pt x="10354754" y="10711543"/>
                </a:lnTo>
                <a:lnTo>
                  <a:pt x="0" y="10711543"/>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157973767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5">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D85D4569-593A-426C-9889-04574537AEB0}"/>
              </a:ext>
            </a:extLst>
          </p:cNvPr>
          <p:cNvSpPr>
            <a:spLocks noGrp="1"/>
          </p:cNvSpPr>
          <p:nvPr>
            <p:ph type="pic" sz="quarter" idx="21"/>
          </p:nvPr>
        </p:nvSpPr>
        <p:spPr>
          <a:xfrm>
            <a:off x="10996752" y="14209515"/>
            <a:ext cx="5568237" cy="7378899"/>
          </a:xfrm>
          <a:custGeom>
            <a:avLst/>
            <a:gdLst>
              <a:gd name="connsiteX0" fmla="*/ 0 w 5576587"/>
              <a:gd name="connsiteY0" fmla="*/ 0 h 4688116"/>
              <a:gd name="connsiteX1" fmla="*/ 5576587 w 5576587"/>
              <a:gd name="connsiteY1" fmla="*/ 0 h 4688116"/>
              <a:gd name="connsiteX2" fmla="*/ 5576587 w 5576587"/>
              <a:gd name="connsiteY2" fmla="*/ 4688116 h 4688116"/>
              <a:gd name="connsiteX3" fmla="*/ 0 w 5576587"/>
              <a:gd name="connsiteY3" fmla="*/ 4688116 h 4688116"/>
            </a:gdLst>
            <a:ahLst/>
            <a:cxnLst>
              <a:cxn ang="0">
                <a:pos x="connsiteX0" y="connsiteY0"/>
              </a:cxn>
              <a:cxn ang="0">
                <a:pos x="connsiteX1" y="connsiteY1"/>
              </a:cxn>
              <a:cxn ang="0">
                <a:pos x="connsiteX2" y="connsiteY2"/>
              </a:cxn>
              <a:cxn ang="0">
                <a:pos x="connsiteX3" y="connsiteY3"/>
              </a:cxn>
            </a:cxnLst>
            <a:rect l="l" t="t" r="r" b="b"/>
            <a:pathLst>
              <a:path w="5576587" h="4688116">
                <a:moveTo>
                  <a:pt x="0" y="0"/>
                </a:moveTo>
                <a:lnTo>
                  <a:pt x="5576587" y="0"/>
                </a:lnTo>
                <a:lnTo>
                  <a:pt x="5576587" y="4688116"/>
                </a:lnTo>
                <a:lnTo>
                  <a:pt x="0" y="4688116"/>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
        <p:nvSpPr>
          <p:cNvPr id="8" name="Freeform: Shape 7">
            <a:extLst>
              <a:ext uri="{FF2B5EF4-FFF2-40B4-BE49-F238E27FC236}">
                <a16:creationId xmlns:a16="http://schemas.microsoft.com/office/drawing/2014/main" id="{10350DBE-0E3E-4C99-B6EB-E305D328B921}"/>
              </a:ext>
            </a:extLst>
          </p:cNvPr>
          <p:cNvSpPr>
            <a:spLocks noGrp="1"/>
          </p:cNvSpPr>
          <p:nvPr>
            <p:ph type="pic" sz="quarter" idx="22"/>
          </p:nvPr>
        </p:nvSpPr>
        <p:spPr>
          <a:xfrm>
            <a:off x="4494215" y="14209515"/>
            <a:ext cx="5568237" cy="7378899"/>
          </a:xfrm>
          <a:custGeom>
            <a:avLst/>
            <a:gdLst>
              <a:gd name="connsiteX0" fmla="*/ 0 w 5576587"/>
              <a:gd name="connsiteY0" fmla="*/ 0 h 4688116"/>
              <a:gd name="connsiteX1" fmla="*/ 5576587 w 5576587"/>
              <a:gd name="connsiteY1" fmla="*/ 0 h 4688116"/>
              <a:gd name="connsiteX2" fmla="*/ 5576587 w 5576587"/>
              <a:gd name="connsiteY2" fmla="*/ 4688116 h 4688116"/>
              <a:gd name="connsiteX3" fmla="*/ 0 w 5576587"/>
              <a:gd name="connsiteY3" fmla="*/ 4688116 h 4688116"/>
            </a:gdLst>
            <a:ahLst/>
            <a:cxnLst>
              <a:cxn ang="0">
                <a:pos x="connsiteX0" y="connsiteY0"/>
              </a:cxn>
              <a:cxn ang="0">
                <a:pos x="connsiteX1" y="connsiteY1"/>
              </a:cxn>
              <a:cxn ang="0">
                <a:pos x="connsiteX2" y="connsiteY2"/>
              </a:cxn>
              <a:cxn ang="0">
                <a:pos x="connsiteX3" y="connsiteY3"/>
              </a:cxn>
            </a:cxnLst>
            <a:rect l="l" t="t" r="r" b="b"/>
            <a:pathLst>
              <a:path w="5576587" h="4688116">
                <a:moveTo>
                  <a:pt x="0" y="0"/>
                </a:moveTo>
                <a:lnTo>
                  <a:pt x="5576587" y="0"/>
                </a:lnTo>
                <a:lnTo>
                  <a:pt x="5576587" y="4688116"/>
                </a:lnTo>
                <a:lnTo>
                  <a:pt x="0" y="4688116"/>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
        <p:nvSpPr>
          <p:cNvPr id="9" name="Freeform: Shape 8">
            <a:extLst>
              <a:ext uri="{FF2B5EF4-FFF2-40B4-BE49-F238E27FC236}">
                <a16:creationId xmlns:a16="http://schemas.microsoft.com/office/drawing/2014/main" id="{12761A71-7E3C-4292-ADC5-D7338CFBE558}"/>
              </a:ext>
            </a:extLst>
          </p:cNvPr>
          <p:cNvSpPr>
            <a:spLocks noGrp="1"/>
          </p:cNvSpPr>
          <p:nvPr>
            <p:ph type="pic" sz="quarter" idx="23"/>
          </p:nvPr>
        </p:nvSpPr>
        <p:spPr>
          <a:xfrm>
            <a:off x="4494214" y="4020698"/>
            <a:ext cx="12070772" cy="8909504"/>
          </a:xfrm>
          <a:custGeom>
            <a:avLst/>
            <a:gdLst>
              <a:gd name="connsiteX0" fmla="*/ 0 w 5576587"/>
              <a:gd name="connsiteY0" fmla="*/ 0 h 4688116"/>
              <a:gd name="connsiteX1" fmla="*/ 5576587 w 5576587"/>
              <a:gd name="connsiteY1" fmla="*/ 0 h 4688116"/>
              <a:gd name="connsiteX2" fmla="*/ 5576587 w 5576587"/>
              <a:gd name="connsiteY2" fmla="*/ 4688116 h 4688116"/>
              <a:gd name="connsiteX3" fmla="*/ 0 w 5576587"/>
              <a:gd name="connsiteY3" fmla="*/ 4688116 h 4688116"/>
            </a:gdLst>
            <a:ahLst/>
            <a:cxnLst>
              <a:cxn ang="0">
                <a:pos x="connsiteX0" y="connsiteY0"/>
              </a:cxn>
              <a:cxn ang="0">
                <a:pos x="connsiteX1" y="connsiteY1"/>
              </a:cxn>
              <a:cxn ang="0">
                <a:pos x="connsiteX2" y="connsiteY2"/>
              </a:cxn>
              <a:cxn ang="0">
                <a:pos x="connsiteX3" y="connsiteY3"/>
              </a:cxn>
            </a:cxnLst>
            <a:rect l="l" t="t" r="r" b="b"/>
            <a:pathLst>
              <a:path w="5576587" h="4688116">
                <a:moveTo>
                  <a:pt x="0" y="0"/>
                </a:moveTo>
                <a:lnTo>
                  <a:pt x="5576587" y="0"/>
                </a:lnTo>
                <a:lnTo>
                  <a:pt x="5576587" y="4688116"/>
                </a:lnTo>
                <a:lnTo>
                  <a:pt x="0" y="4688116"/>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47365104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6">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A1801B17-7B92-4FFC-8BA9-8C3C0E6A1C34}"/>
              </a:ext>
            </a:extLst>
          </p:cNvPr>
          <p:cNvSpPr>
            <a:spLocks noGrp="1"/>
          </p:cNvSpPr>
          <p:nvPr>
            <p:ph type="pic" sz="quarter" idx="23"/>
          </p:nvPr>
        </p:nvSpPr>
        <p:spPr>
          <a:xfrm>
            <a:off x="14741122" y="4020700"/>
            <a:ext cx="9606366" cy="12770287"/>
          </a:xfrm>
          <a:custGeom>
            <a:avLst/>
            <a:gdLst>
              <a:gd name="connsiteX0" fmla="*/ 0 w 9620772"/>
              <a:gd name="connsiteY0" fmla="*/ 0 h 8113485"/>
              <a:gd name="connsiteX1" fmla="*/ 9620772 w 9620772"/>
              <a:gd name="connsiteY1" fmla="*/ 0 h 8113485"/>
              <a:gd name="connsiteX2" fmla="*/ 9620772 w 9620772"/>
              <a:gd name="connsiteY2" fmla="*/ 8113485 h 8113485"/>
              <a:gd name="connsiteX3" fmla="*/ 0 w 9620772"/>
              <a:gd name="connsiteY3" fmla="*/ 8113485 h 8113485"/>
            </a:gdLst>
            <a:ahLst/>
            <a:cxnLst>
              <a:cxn ang="0">
                <a:pos x="connsiteX0" y="connsiteY0"/>
              </a:cxn>
              <a:cxn ang="0">
                <a:pos x="connsiteX1" y="connsiteY1"/>
              </a:cxn>
              <a:cxn ang="0">
                <a:pos x="connsiteX2" y="connsiteY2"/>
              </a:cxn>
              <a:cxn ang="0">
                <a:pos x="connsiteX3" y="connsiteY3"/>
              </a:cxn>
            </a:cxnLst>
            <a:rect l="l" t="t" r="r" b="b"/>
            <a:pathLst>
              <a:path w="9620772" h="8113485">
                <a:moveTo>
                  <a:pt x="0" y="0"/>
                </a:moveTo>
                <a:lnTo>
                  <a:pt x="9620772" y="0"/>
                </a:lnTo>
                <a:lnTo>
                  <a:pt x="9620772" y="8113485"/>
                </a:lnTo>
                <a:lnTo>
                  <a:pt x="0" y="8113485"/>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
        <p:nvSpPr>
          <p:cNvPr id="11" name="Freeform: Shape 10">
            <a:extLst>
              <a:ext uri="{FF2B5EF4-FFF2-40B4-BE49-F238E27FC236}">
                <a16:creationId xmlns:a16="http://schemas.microsoft.com/office/drawing/2014/main" id="{84BC5D96-3D08-42F4-96FA-C50B377286ED}"/>
              </a:ext>
            </a:extLst>
          </p:cNvPr>
          <p:cNvSpPr>
            <a:spLocks noGrp="1"/>
          </p:cNvSpPr>
          <p:nvPr>
            <p:ph type="pic" sz="quarter" idx="24"/>
          </p:nvPr>
        </p:nvSpPr>
        <p:spPr>
          <a:xfrm>
            <a:off x="1" y="4020700"/>
            <a:ext cx="13369716" cy="12770287"/>
          </a:xfrm>
          <a:custGeom>
            <a:avLst/>
            <a:gdLst>
              <a:gd name="connsiteX0" fmla="*/ 0 w 9620772"/>
              <a:gd name="connsiteY0" fmla="*/ 0 h 8113485"/>
              <a:gd name="connsiteX1" fmla="*/ 9620772 w 9620772"/>
              <a:gd name="connsiteY1" fmla="*/ 0 h 8113485"/>
              <a:gd name="connsiteX2" fmla="*/ 9620772 w 9620772"/>
              <a:gd name="connsiteY2" fmla="*/ 8113485 h 8113485"/>
              <a:gd name="connsiteX3" fmla="*/ 0 w 9620772"/>
              <a:gd name="connsiteY3" fmla="*/ 8113485 h 8113485"/>
            </a:gdLst>
            <a:ahLst/>
            <a:cxnLst>
              <a:cxn ang="0">
                <a:pos x="connsiteX0" y="connsiteY0"/>
              </a:cxn>
              <a:cxn ang="0">
                <a:pos x="connsiteX1" y="connsiteY1"/>
              </a:cxn>
              <a:cxn ang="0">
                <a:pos x="connsiteX2" y="connsiteY2"/>
              </a:cxn>
              <a:cxn ang="0">
                <a:pos x="connsiteX3" y="connsiteY3"/>
              </a:cxn>
            </a:cxnLst>
            <a:rect l="l" t="t" r="r" b="b"/>
            <a:pathLst>
              <a:path w="9620772" h="8113485">
                <a:moveTo>
                  <a:pt x="0" y="0"/>
                </a:moveTo>
                <a:lnTo>
                  <a:pt x="9620772" y="0"/>
                </a:lnTo>
                <a:lnTo>
                  <a:pt x="9620772" y="8113485"/>
                </a:lnTo>
                <a:lnTo>
                  <a:pt x="0" y="8113485"/>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160726109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7">
    <p:spTree>
      <p:nvGrpSpPr>
        <p:cNvPr id="1" name=""/>
        <p:cNvGrpSpPr/>
        <p:nvPr/>
      </p:nvGrpSpPr>
      <p:grpSpPr>
        <a:xfrm>
          <a:off x="0" y="0"/>
          <a:ext cx="0" cy="0"/>
          <a:chOff x="0" y="0"/>
          <a:chExt cx="0" cy="0"/>
        </a:xfrm>
      </p:grpSpPr>
      <p:sp>
        <p:nvSpPr>
          <p:cNvPr id="5" name="Freeform: Shape 4">
            <a:extLst>
              <a:ext uri="{FF2B5EF4-FFF2-40B4-BE49-F238E27FC236}">
                <a16:creationId xmlns:a16="http://schemas.microsoft.com/office/drawing/2014/main" id="{DB36D351-4B6F-4CD4-8D6E-52B58433A5E1}"/>
              </a:ext>
            </a:extLst>
          </p:cNvPr>
          <p:cNvSpPr>
            <a:spLocks noGrp="1"/>
          </p:cNvSpPr>
          <p:nvPr>
            <p:ph type="pic" sz="quarter" idx="24"/>
          </p:nvPr>
        </p:nvSpPr>
        <p:spPr>
          <a:xfrm>
            <a:off x="14304149" y="1"/>
            <a:ext cx="10043339" cy="21588413"/>
          </a:xfrm>
          <a:custGeom>
            <a:avLst/>
            <a:gdLst>
              <a:gd name="connsiteX0" fmla="*/ 0 w 10058400"/>
              <a:gd name="connsiteY0" fmla="*/ 0 h 13716000"/>
              <a:gd name="connsiteX1" fmla="*/ 10058400 w 10058400"/>
              <a:gd name="connsiteY1" fmla="*/ 0 h 13716000"/>
              <a:gd name="connsiteX2" fmla="*/ 10058400 w 10058400"/>
              <a:gd name="connsiteY2" fmla="*/ 13716000 h 13716000"/>
              <a:gd name="connsiteX3" fmla="*/ 0 w 10058400"/>
              <a:gd name="connsiteY3" fmla="*/ 13716000 h 13716000"/>
            </a:gdLst>
            <a:ahLst/>
            <a:cxnLst>
              <a:cxn ang="0">
                <a:pos x="connsiteX0" y="connsiteY0"/>
              </a:cxn>
              <a:cxn ang="0">
                <a:pos x="connsiteX1" y="connsiteY1"/>
              </a:cxn>
              <a:cxn ang="0">
                <a:pos x="connsiteX2" y="connsiteY2"/>
              </a:cxn>
              <a:cxn ang="0">
                <a:pos x="connsiteX3" y="connsiteY3"/>
              </a:cxn>
            </a:cxnLst>
            <a:rect l="l" t="t" r="r" b="b"/>
            <a:pathLst>
              <a:path w="10058400" h="13716000">
                <a:moveTo>
                  <a:pt x="0" y="0"/>
                </a:moveTo>
                <a:lnTo>
                  <a:pt x="10058400" y="0"/>
                </a:lnTo>
                <a:lnTo>
                  <a:pt x="10058400" y="13716000"/>
                </a:lnTo>
                <a:lnTo>
                  <a:pt x="0" y="13716000"/>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317104173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8">
    <p:spTree>
      <p:nvGrpSpPr>
        <p:cNvPr id="1" name=""/>
        <p:cNvGrpSpPr/>
        <p:nvPr/>
      </p:nvGrpSpPr>
      <p:grpSpPr>
        <a:xfrm>
          <a:off x="0" y="0"/>
          <a:ext cx="0" cy="0"/>
          <a:chOff x="0" y="0"/>
          <a:chExt cx="0" cy="0"/>
        </a:xfrm>
      </p:grpSpPr>
      <p:sp>
        <p:nvSpPr>
          <p:cNvPr id="4" name="Freeform: Shape 3">
            <a:extLst>
              <a:ext uri="{FF2B5EF4-FFF2-40B4-BE49-F238E27FC236}">
                <a16:creationId xmlns:a16="http://schemas.microsoft.com/office/drawing/2014/main" id="{8CCB3436-1E20-40DA-89EF-B38624A6EF45}"/>
              </a:ext>
            </a:extLst>
          </p:cNvPr>
          <p:cNvSpPr>
            <a:spLocks noGrp="1"/>
          </p:cNvSpPr>
          <p:nvPr>
            <p:ph type="pic" sz="quarter" idx="24"/>
          </p:nvPr>
        </p:nvSpPr>
        <p:spPr>
          <a:xfrm>
            <a:off x="1" y="1"/>
            <a:ext cx="13724447" cy="12348156"/>
          </a:xfrm>
          <a:custGeom>
            <a:avLst/>
            <a:gdLst>
              <a:gd name="connsiteX0" fmla="*/ 0 w 13745029"/>
              <a:gd name="connsiteY0" fmla="*/ 0 h 7845287"/>
              <a:gd name="connsiteX1" fmla="*/ 13745029 w 13745029"/>
              <a:gd name="connsiteY1" fmla="*/ 0 h 7845287"/>
              <a:gd name="connsiteX2" fmla="*/ 13745029 w 13745029"/>
              <a:gd name="connsiteY2" fmla="*/ 7845287 h 7845287"/>
              <a:gd name="connsiteX3" fmla="*/ 0 w 13745029"/>
              <a:gd name="connsiteY3" fmla="*/ 7845287 h 7845287"/>
            </a:gdLst>
            <a:ahLst/>
            <a:cxnLst>
              <a:cxn ang="0">
                <a:pos x="connsiteX0" y="connsiteY0"/>
              </a:cxn>
              <a:cxn ang="0">
                <a:pos x="connsiteX1" y="connsiteY1"/>
              </a:cxn>
              <a:cxn ang="0">
                <a:pos x="connsiteX2" y="connsiteY2"/>
              </a:cxn>
              <a:cxn ang="0">
                <a:pos x="connsiteX3" y="connsiteY3"/>
              </a:cxn>
            </a:cxnLst>
            <a:rect l="l" t="t" r="r" b="b"/>
            <a:pathLst>
              <a:path w="13745029" h="7845287">
                <a:moveTo>
                  <a:pt x="0" y="0"/>
                </a:moveTo>
                <a:lnTo>
                  <a:pt x="13745029" y="0"/>
                </a:lnTo>
                <a:lnTo>
                  <a:pt x="13745029" y="7845287"/>
                </a:lnTo>
                <a:lnTo>
                  <a:pt x="0" y="7845287"/>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61691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673890" y="5746915"/>
            <a:ext cx="10347682" cy="1369765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12325916" y="5746915"/>
            <a:ext cx="10347682" cy="1369765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10/1/20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‹Nº›</a:t>
            </a:fld>
            <a:endParaRPr lang="en-US" dirty="0"/>
          </a:p>
        </p:txBody>
      </p:sp>
    </p:spTree>
    <p:extLst>
      <p:ext uri="{BB962C8B-B14F-4D97-AF65-F5344CB8AC3E}">
        <p14:creationId xmlns:p14="http://schemas.microsoft.com/office/powerpoint/2010/main" val="53169470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9">
    <p:spTree>
      <p:nvGrpSpPr>
        <p:cNvPr id="1" name=""/>
        <p:cNvGrpSpPr/>
        <p:nvPr/>
      </p:nvGrpSpPr>
      <p:grpSpPr>
        <a:xfrm>
          <a:off x="0" y="0"/>
          <a:ext cx="0" cy="0"/>
          <a:chOff x="0" y="0"/>
          <a:chExt cx="0" cy="0"/>
        </a:xfrm>
      </p:grpSpPr>
      <p:sp>
        <p:nvSpPr>
          <p:cNvPr id="5" name="Freeform: Shape 4">
            <a:extLst>
              <a:ext uri="{FF2B5EF4-FFF2-40B4-BE49-F238E27FC236}">
                <a16:creationId xmlns:a16="http://schemas.microsoft.com/office/drawing/2014/main" id="{959BBADE-9630-41F2-AA18-97E1E7724EBA}"/>
              </a:ext>
            </a:extLst>
          </p:cNvPr>
          <p:cNvSpPr>
            <a:spLocks noGrp="1"/>
          </p:cNvSpPr>
          <p:nvPr>
            <p:ph type="pic" sz="quarter" idx="24"/>
          </p:nvPr>
        </p:nvSpPr>
        <p:spPr>
          <a:xfrm>
            <a:off x="1" y="0"/>
            <a:ext cx="24347488" cy="8891344"/>
          </a:xfrm>
          <a:custGeom>
            <a:avLst/>
            <a:gdLst>
              <a:gd name="connsiteX0" fmla="*/ 0 w 24384000"/>
              <a:gd name="connsiteY0" fmla="*/ 0 h 5649034"/>
              <a:gd name="connsiteX1" fmla="*/ 24384000 w 24384000"/>
              <a:gd name="connsiteY1" fmla="*/ 0 h 5649034"/>
              <a:gd name="connsiteX2" fmla="*/ 24384000 w 24384000"/>
              <a:gd name="connsiteY2" fmla="*/ 5649034 h 5649034"/>
              <a:gd name="connsiteX3" fmla="*/ 0 w 24384000"/>
              <a:gd name="connsiteY3" fmla="*/ 5649034 h 5649034"/>
            </a:gdLst>
            <a:ahLst/>
            <a:cxnLst>
              <a:cxn ang="0">
                <a:pos x="connsiteX0" y="connsiteY0"/>
              </a:cxn>
              <a:cxn ang="0">
                <a:pos x="connsiteX1" y="connsiteY1"/>
              </a:cxn>
              <a:cxn ang="0">
                <a:pos x="connsiteX2" y="connsiteY2"/>
              </a:cxn>
              <a:cxn ang="0">
                <a:pos x="connsiteX3" y="connsiteY3"/>
              </a:cxn>
            </a:cxnLst>
            <a:rect l="l" t="t" r="r" b="b"/>
            <a:pathLst>
              <a:path w="24384000" h="5649034">
                <a:moveTo>
                  <a:pt x="0" y="0"/>
                </a:moveTo>
                <a:lnTo>
                  <a:pt x="24384000" y="0"/>
                </a:lnTo>
                <a:lnTo>
                  <a:pt x="24384000" y="5649034"/>
                </a:lnTo>
                <a:lnTo>
                  <a:pt x="0" y="5649034"/>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306378495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30">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FE5636EC-4CF4-4560-9B47-A356AFE73ABB}"/>
              </a:ext>
            </a:extLst>
          </p:cNvPr>
          <p:cNvSpPr>
            <a:spLocks noGrp="1"/>
          </p:cNvSpPr>
          <p:nvPr>
            <p:ph type="pic" sz="quarter" idx="24"/>
          </p:nvPr>
        </p:nvSpPr>
        <p:spPr>
          <a:xfrm>
            <a:off x="13253998" y="8635"/>
            <a:ext cx="6691899" cy="6480801"/>
          </a:xfrm>
          <a:custGeom>
            <a:avLst/>
            <a:gdLst>
              <a:gd name="connsiteX0" fmla="*/ 0 w 6701935"/>
              <a:gd name="connsiteY0" fmla="*/ 0 h 4117518"/>
              <a:gd name="connsiteX1" fmla="*/ 6701935 w 6701935"/>
              <a:gd name="connsiteY1" fmla="*/ 0 h 4117518"/>
              <a:gd name="connsiteX2" fmla="*/ 6701935 w 6701935"/>
              <a:gd name="connsiteY2" fmla="*/ 4117518 h 4117518"/>
              <a:gd name="connsiteX3" fmla="*/ 0 w 6701935"/>
              <a:gd name="connsiteY3" fmla="*/ 4117518 h 4117518"/>
            </a:gdLst>
            <a:ahLst/>
            <a:cxnLst>
              <a:cxn ang="0">
                <a:pos x="connsiteX0" y="connsiteY0"/>
              </a:cxn>
              <a:cxn ang="0">
                <a:pos x="connsiteX1" y="connsiteY1"/>
              </a:cxn>
              <a:cxn ang="0">
                <a:pos x="connsiteX2" y="connsiteY2"/>
              </a:cxn>
              <a:cxn ang="0">
                <a:pos x="connsiteX3" y="connsiteY3"/>
              </a:cxn>
            </a:cxnLst>
            <a:rect l="l" t="t" r="r" b="b"/>
            <a:pathLst>
              <a:path w="6701935" h="4117518">
                <a:moveTo>
                  <a:pt x="0" y="0"/>
                </a:moveTo>
                <a:lnTo>
                  <a:pt x="6701935" y="0"/>
                </a:lnTo>
                <a:lnTo>
                  <a:pt x="6701935" y="4117518"/>
                </a:lnTo>
                <a:lnTo>
                  <a:pt x="0" y="4117518"/>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
        <p:nvSpPr>
          <p:cNvPr id="7" name="Freeform: Shape 6">
            <a:extLst>
              <a:ext uri="{FF2B5EF4-FFF2-40B4-BE49-F238E27FC236}">
                <a16:creationId xmlns:a16="http://schemas.microsoft.com/office/drawing/2014/main" id="{506FF3B7-D74F-4A99-AF2F-F7E66BE2AE0B}"/>
              </a:ext>
            </a:extLst>
          </p:cNvPr>
          <p:cNvSpPr>
            <a:spLocks noGrp="1"/>
          </p:cNvSpPr>
          <p:nvPr>
            <p:ph type="pic" sz="quarter" idx="25"/>
          </p:nvPr>
        </p:nvSpPr>
        <p:spPr>
          <a:xfrm>
            <a:off x="13253998" y="7819215"/>
            <a:ext cx="6691899" cy="10971504"/>
          </a:xfrm>
          <a:custGeom>
            <a:avLst/>
            <a:gdLst>
              <a:gd name="connsiteX0" fmla="*/ 0 w 6701935"/>
              <a:gd name="connsiteY0" fmla="*/ 0 h 4117518"/>
              <a:gd name="connsiteX1" fmla="*/ 6701935 w 6701935"/>
              <a:gd name="connsiteY1" fmla="*/ 0 h 4117518"/>
              <a:gd name="connsiteX2" fmla="*/ 6701935 w 6701935"/>
              <a:gd name="connsiteY2" fmla="*/ 4117518 h 4117518"/>
              <a:gd name="connsiteX3" fmla="*/ 0 w 6701935"/>
              <a:gd name="connsiteY3" fmla="*/ 4117518 h 4117518"/>
            </a:gdLst>
            <a:ahLst/>
            <a:cxnLst>
              <a:cxn ang="0">
                <a:pos x="connsiteX0" y="connsiteY0"/>
              </a:cxn>
              <a:cxn ang="0">
                <a:pos x="connsiteX1" y="connsiteY1"/>
              </a:cxn>
              <a:cxn ang="0">
                <a:pos x="connsiteX2" y="connsiteY2"/>
              </a:cxn>
              <a:cxn ang="0">
                <a:pos x="connsiteX3" y="connsiteY3"/>
              </a:cxn>
            </a:cxnLst>
            <a:rect l="l" t="t" r="r" b="b"/>
            <a:pathLst>
              <a:path w="6701935" h="4117518">
                <a:moveTo>
                  <a:pt x="0" y="0"/>
                </a:moveTo>
                <a:lnTo>
                  <a:pt x="6701935" y="0"/>
                </a:lnTo>
                <a:lnTo>
                  <a:pt x="6701935" y="4117518"/>
                </a:lnTo>
                <a:lnTo>
                  <a:pt x="0" y="4117518"/>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23909073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31">
    <p:spTree>
      <p:nvGrpSpPr>
        <p:cNvPr id="1" name=""/>
        <p:cNvGrpSpPr/>
        <p:nvPr/>
      </p:nvGrpSpPr>
      <p:grpSpPr>
        <a:xfrm>
          <a:off x="0" y="0"/>
          <a:ext cx="0" cy="0"/>
          <a:chOff x="0" y="0"/>
          <a:chExt cx="0" cy="0"/>
        </a:xfrm>
      </p:grpSpPr>
      <p:sp>
        <p:nvSpPr>
          <p:cNvPr id="5" name="Freeform: Shape 4">
            <a:extLst>
              <a:ext uri="{FF2B5EF4-FFF2-40B4-BE49-F238E27FC236}">
                <a16:creationId xmlns:a16="http://schemas.microsoft.com/office/drawing/2014/main" id="{AC85CD93-7648-4D5F-A812-595E38183957}"/>
              </a:ext>
            </a:extLst>
          </p:cNvPr>
          <p:cNvSpPr>
            <a:spLocks noGrp="1"/>
          </p:cNvSpPr>
          <p:nvPr>
            <p:ph type="pic" sz="quarter" idx="24"/>
          </p:nvPr>
        </p:nvSpPr>
        <p:spPr>
          <a:xfrm>
            <a:off x="13579321" y="4106961"/>
            <a:ext cx="4351924" cy="14693776"/>
          </a:xfrm>
          <a:custGeom>
            <a:avLst/>
            <a:gdLst>
              <a:gd name="connsiteX0" fmla="*/ 483570 w 4358450"/>
              <a:gd name="connsiteY0" fmla="*/ 0 h 9335555"/>
              <a:gd name="connsiteX1" fmla="*/ 3874878 w 4358450"/>
              <a:gd name="connsiteY1" fmla="*/ 0 h 9335555"/>
              <a:gd name="connsiteX2" fmla="*/ 4358450 w 4358450"/>
              <a:gd name="connsiteY2" fmla="*/ 483570 h 9335555"/>
              <a:gd name="connsiteX3" fmla="*/ 4358450 w 4358450"/>
              <a:gd name="connsiteY3" fmla="*/ 8851985 h 9335555"/>
              <a:gd name="connsiteX4" fmla="*/ 3874878 w 4358450"/>
              <a:gd name="connsiteY4" fmla="*/ 9335555 h 9335555"/>
              <a:gd name="connsiteX5" fmla="*/ 483570 w 4358450"/>
              <a:gd name="connsiteY5" fmla="*/ 9335555 h 9335555"/>
              <a:gd name="connsiteX6" fmla="*/ 0 w 4358450"/>
              <a:gd name="connsiteY6" fmla="*/ 8851985 h 9335555"/>
              <a:gd name="connsiteX7" fmla="*/ 0 w 4358450"/>
              <a:gd name="connsiteY7" fmla="*/ 483570 h 9335555"/>
              <a:gd name="connsiteX8" fmla="*/ 483570 w 4358450"/>
              <a:gd name="connsiteY8" fmla="*/ 0 h 9335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58450" h="9335555">
                <a:moveTo>
                  <a:pt x="483570" y="0"/>
                </a:moveTo>
                <a:lnTo>
                  <a:pt x="3874878" y="0"/>
                </a:lnTo>
                <a:cubicBezTo>
                  <a:pt x="4141946" y="0"/>
                  <a:pt x="4358450" y="216502"/>
                  <a:pt x="4358450" y="483570"/>
                </a:cubicBezTo>
                <a:lnTo>
                  <a:pt x="4358450" y="8851985"/>
                </a:lnTo>
                <a:cubicBezTo>
                  <a:pt x="4358450" y="9119053"/>
                  <a:pt x="4141946" y="9335555"/>
                  <a:pt x="3874878" y="9335555"/>
                </a:cubicBezTo>
                <a:lnTo>
                  <a:pt x="483570" y="9335555"/>
                </a:lnTo>
                <a:cubicBezTo>
                  <a:pt x="216502" y="9335555"/>
                  <a:pt x="0" y="9119053"/>
                  <a:pt x="0" y="8851985"/>
                </a:cubicBezTo>
                <a:lnTo>
                  <a:pt x="0" y="483570"/>
                </a:lnTo>
                <a:cubicBezTo>
                  <a:pt x="0" y="216502"/>
                  <a:pt x="216502" y="0"/>
                  <a:pt x="483570" y="0"/>
                </a:cubicBez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35454423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32">
    <p:spTree>
      <p:nvGrpSpPr>
        <p:cNvPr id="1" name=""/>
        <p:cNvGrpSpPr/>
        <p:nvPr/>
      </p:nvGrpSpPr>
      <p:grpSpPr>
        <a:xfrm>
          <a:off x="0" y="0"/>
          <a:ext cx="0" cy="0"/>
          <a:chOff x="0" y="0"/>
          <a:chExt cx="0" cy="0"/>
        </a:xfrm>
      </p:grpSpPr>
      <p:sp>
        <p:nvSpPr>
          <p:cNvPr id="5" name="Freeform: Shape 4">
            <a:extLst>
              <a:ext uri="{FF2B5EF4-FFF2-40B4-BE49-F238E27FC236}">
                <a16:creationId xmlns:a16="http://schemas.microsoft.com/office/drawing/2014/main" id="{BBD7DFE2-57DC-4733-BF48-540FD6F080A7}"/>
              </a:ext>
            </a:extLst>
          </p:cNvPr>
          <p:cNvSpPr>
            <a:spLocks noGrp="1"/>
          </p:cNvSpPr>
          <p:nvPr>
            <p:ph type="pic" sz="quarter" idx="25"/>
          </p:nvPr>
        </p:nvSpPr>
        <p:spPr>
          <a:xfrm>
            <a:off x="13665300" y="8428583"/>
            <a:ext cx="6610859" cy="6548517"/>
          </a:xfrm>
          <a:custGeom>
            <a:avLst/>
            <a:gdLst>
              <a:gd name="connsiteX0" fmla="*/ 0 w 6620772"/>
              <a:gd name="connsiteY0" fmla="*/ 0 h 4160540"/>
              <a:gd name="connsiteX1" fmla="*/ 6620772 w 6620772"/>
              <a:gd name="connsiteY1" fmla="*/ 0 h 4160540"/>
              <a:gd name="connsiteX2" fmla="*/ 6620772 w 6620772"/>
              <a:gd name="connsiteY2" fmla="*/ 4160540 h 4160540"/>
              <a:gd name="connsiteX3" fmla="*/ 0 w 6620772"/>
              <a:gd name="connsiteY3" fmla="*/ 4160540 h 4160540"/>
            </a:gdLst>
            <a:ahLst/>
            <a:cxnLst>
              <a:cxn ang="0">
                <a:pos x="connsiteX0" y="connsiteY0"/>
              </a:cxn>
              <a:cxn ang="0">
                <a:pos x="connsiteX1" y="connsiteY1"/>
              </a:cxn>
              <a:cxn ang="0">
                <a:pos x="connsiteX2" y="connsiteY2"/>
              </a:cxn>
              <a:cxn ang="0">
                <a:pos x="connsiteX3" y="connsiteY3"/>
              </a:cxn>
            </a:cxnLst>
            <a:rect l="l" t="t" r="r" b="b"/>
            <a:pathLst>
              <a:path w="6620772" h="4160540">
                <a:moveTo>
                  <a:pt x="0" y="0"/>
                </a:moveTo>
                <a:lnTo>
                  <a:pt x="6620772" y="0"/>
                </a:lnTo>
                <a:lnTo>
                  <a:pt x="6620772" y="4160540"/>
                </a:lnTo>
                <a:lnTo>
                  <a:pt x="0" y="4160540"/>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382495457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33">
    <p:spTree>
      <p:nvGrpSpPr>
        <p:cNvPr id="1" name=""/>
        <p:cNvGrpSpPr/>
        <p:nvPr/>
      </p:nvGrpSpPr>
      <p:grpSpPr>
        <a:xfrm>
          <a:off x="0" y="0"/>
          <a:ext cx="0" cy="0"/>
          <a:chOff x="0" y="0"/>
          <a:chExt cx="0" cy="0"/>
        </a:xfrm>
      </p:grpSpPr>
      <p:sp>
        <p:nvSpPr>
          <p:cNvPr id="4" name="Freeform: Shape 3">
            <a:extLst>
              <a:ext uri="{FF2B5EF4-FFF2-40B4-BE49-F238E27FC236}">
                <a16:creationId xmlns:a16="http://schemas.microsoft.com/office/drawing/2014/main" id="{3766E9FC-EC28-46F1-BC88-16BA44089059}"/>
              </a:ext>
            </a:extLst>
          </p:cNvPr>
          <p:cNvSpPr>
            <a:spLocks noGrp="1"/>
          </p:cNvSpPr>
          <p:nvPr>
            <p:ph type="pic" sz="quarter" idx="25"/>
          </p:nvPr>
        </p:nvSpPr>
        <p:spPr>
          <a:xfrm>
            <a:off x="13864545" y="7726781"/>
            <a:ext cx="6220201" cy="6175079"/>
          </a:xfrm>
          <a:custGeom>
            <a:avLst/>
            <a:gdLst>
              <a:gd name="connsiteX0" fmla="*/ 0 w 6229529"/>
              <a:gd name="connsiteY0" fmla="*/ 0 h 3923280"/>
              <a:gd name="connsiteX1" fmla="*/ 6229529 w 6229529"/>
              <a:gd name="connsiteY1" fmla="*/ 0 h 3923280"/>
              <a:gd name="connsiteX2" fmla="*/ 6229529 w 6229529"/>
              <a:gd name="connsiteY2" fmla="*/ 3923280 h 3923280"/>
              <a:gd name="connsiteX3" fmla="*/ 0 w 6229529"/>
              <a:gd name="connsiteY3" fmla="*/ 3923280 h 3923280"/>
            </a:gdLst>
            <a:ahLst/>
            <a:cxnLst>
              <a:cxn ang="0">
                <a:pos x="connsiteX0" y="connsiteY0"/>
              </a:cxn>
              <a:cxn ang="0">
                <a:pos x="connsiteX1" y="connsiteY1"/>
              </a:cxn>
              <a:cxn ang="0">
                <a:pos x="connsiteX2" y="connsiteY2"/>
              </a:cxn>
              <a:cxn ang="0">
                <a:pos x="connsiteX3" y="connsiteY3"/>
              </a:cxn>
            </a:cxnLst>
            <a:rect l="l" t="t" r="r" b="b"/>
            <a:pathLst>
              <a:path w="6229529" h="3923280">
                <a:moveTo>
                  <a:pt x="0" y="0"/>
                </a:moveTo>
                <a:lnTo>
                  <a:pt x="6229529" y="0"/>
                </a:lnTo>
                <a:lnTo>
                  <a:pt x="6229529" y="3923280"/>
                </a:lnTo>
                <a:lnTo>
                  <a:pt x="0" y="3923280"/>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404528265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4">
    <p:spTree>
      <p:nvGrpSpPr>
        <p:cNvPr id="1" name=""/>
        <p:cNvGrpSpPr/>
        <p:nvPr/>
      </p:nvGrpSpPr>
      <p:grpSpPr>
        <a:xfrm>
          <a:off x="0" y="0"/>
          <a:ext cx="0" cy="0"/>
          <a:chOff x="0" y="0"/>
          <a:chExt cx="0" cy="0"/>
        </a:xfrm>
      </p:grpSpPr>
      <p:sp>
        <p:nvSpPr>
          <p:cNvPr id="5" name="Freeform: Shape 4">
            <a:extLst>
              <a:ext uri="{FF2B5EF4-FFF2-40B4-BE49-F238E27FC236}">
                <a16:creationId xmlns:a16="http://schemas.microsoft.com/office/drawing/2014/main" id="{A1F0C7EF-ADAF-42B1-A9B9-3F63AED413CF}"/>
              </a:ext>
            </a:extLst>
          </p:cNvPr>
          <p:cNvSpPr>
            <a:spLocks noGrp="1"/>
          </p:cNvSpPr>
          <p:nvPr>
            <p:ph type="pic" sz="quarter" idx="25"/>
          </p:nvPr>
        </p:nvSpPr>
        <p:spPr>
          <a:xfrm>
            <a:off x="14438519" y="5556230"/>
            <a:ext cx="5025932" cy="10570688"/>
          </a:xfrm>
          <a:custGeom>
            <a:avLst/>
            <a:gdLst>
              <a:gd name="connsiteX0" fmla="*/ 0 w 5033469"/>
              <a:gd name="connsiteY0" fmla="*/ 0 h 6715990"/>
              <a:gd name="connsiteX1" fmla="*/ 5033469 w 5033469"/>
              <a:gd name="connsiteY1" fmla="*/ 0 h 6715990"/>
              <a:gd name="connsiteX2" fmla="*/ 5033469 w 5033469"/>
              <a:gd name="connsiteY2" fmla="*/ 6715990 h 6715990"/>
              <a:gd name="connsiteX3" fmla="*/ 0 w 5033469"/>
              <a:gd name="connsiteY3" fmla="*/ 6715990 h 6715990"/>
            </a:gdLst>
            <a:ahLst/>
            <a:cxnLst>
              <a:cxn ang="0">
                <a:pos x="connsiteX0" y="connsiteY0"/>
              </a:cxn>
              <a:cxn ang="0">
                <a:pos x="connsiteX1" y="connsiteY1"/>
              </a:cxn>
              <a:cxn ang="0">
                <a:pos x="connsiteX2" y="connsiteY2"/>
              </a:cxn>
              <a:cxn ang="0">
                <a:pos x="connsiteX3" y="connsiteY3"/>
              </a:cxn>
            </a:cxnLst>
            <a:rect l="l" t="t" r="r" b="b"/>
            <a:pathLst>
              <a:path w="5033469" h="6715990">
                <a:moveTo>
                  <a:pt x="0" y="0"/>
                </a:moveTo>
                <a:lnTo>
                  <a:pt x="5033469" y="0"/>
                </a:lnTo>
                <a:lnTo>
                  <a:pt x="5033469" y="6715990"/>
                </a:lnTo>
                <a:lnTo>
                  <a:pt x="0" y="6715990"/>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228791229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35">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F582728A-F813-4443-BE2F-CC0964A65E18}"/>
              </a:ext>
            </a:extLst>
          </p:cNvPr>
          <p:cNvSpPr>
            <a:spLocks noGrp="1"/>
          </p:cNvSpPr>
          <p:nvPr>
            <p:ph type="pic" sz="quarter" idx="25"/>
          </p:nvPr>
        </p:nvSpPr>
        <p:spPr>
          <a:xfrm>
            <a:off x="17996678" y="7819215"/>
            <a:ext cx="6350810" cy="10971504"/>
          </a:xfrm>
          <a:custGeom>
            <a:avLst/>
            <a:gdLst>
              <a:gd name="connsiteX0" fmla="*/ 0 w 6360334"/>
              <a:gd name="connsiteY0" fmla="*/ 0 h 6970644"/>
              <a:gd name="connsiteX1" fmla="*/ 6360334 w 6360334"/>
              <a:gd name="connsiteY1" fmla="*/ 0 h 6970644"/>
              <a:gd name="connsiteX2" fmla="*/ 6360334 w 6360334"/>
              <a:gd name="connsiteY2" fmla="*/ 6970644 h 6970644"/>
              <a:gd name="connsiteX3" fmla="*/ 0 w 6360334"/>
              <a:gd name="connsiteY3" fmla="*/ 6970644 h 6970644"/>
            </a:gdLst>
            <a:ahLst/>
            <a:cxnLst>
              <a:cxn ang="0">
                <a:pos x="connsiteX0" y="connsiteY0"/>
              </a:cxn>
              <a:cxn ang="0">
                <a:pos x="connsiteX1" y="connsiteY1"/>
              </a:cxn>
              <a:cxn ang="0">
                <a:pos x="connsiteX2" y="connsiteY2"/>
              </a:cxn>
              <a:cxn ang="0">
                <a:pos x="connsiteX3" y="connsiteY3"/>
              </a:cxn>
            </a:cxnLst>
            <a:rect l="l" t="t" r="r" b="b"/>
            <a:pathLst>
              <a:path w="6360334" h="6970644">
                <a:moveTo>
                  <a:pt x="0" y="0"/>
                </a:moveTo>
                <a:lnTo>
                  <a:pt x="6360334" y="0"/>
                </a:lnTo>
                <a:lnTo>
                  <a:pt x="6360334" y="6970644"/>
                </a:lnTo>
                <a:lnTo>
                  <a:pt x="0" y="6970644"/>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
        <p:nvSpPr>
          <p:cNvPr id="7" name="Freeform: Shape 6">
            <a:extLst>
              <a:ext uri="{FF2B5EF4-FFF2-40B4-BE49-F238E27FC236}">
                <a16:creationId xmlns:a16="http://schemas.microsoft.com/office/drawing/2014/main" id="{2C12BF83-15B9-42D8-BDED-BD854C3DAF14}"/>
              </a:ext>
            </a:extLst>
          </p:cNvPr>
          <p:cNvSpPr>
            <a:spLocks noGrp="1"/>
          </p:cNvSpPr>
          <p:nvPr>
            <p:ph type="pic" sz="quarter" idx="26"/>
          </p:nvPr>
        </p:nvSpPr>
        <p:spPr>
          <a:xfrm>
            <a:off x="13253996" y="7819215"/>
            <a:ext cx="4021696" cy="10971504"/>
          </a:xfrm>
          <a:custGeom>
            <a:avLst/>
            <a:gdLst>
              <a:gd name="connsiteX0" fmla="*/ 0 w 6360334"/>
              <a:gd name="connsiteY0" fmla="*/ 0 h 6970644"/>
              <a:gd name="connsiteX1" fmla="*/ 6360334 w 6360334"/>
              <a:gd name="connsiteY1" fmla="*/ 0 h 6970644"/>
              <a:gd name="connsiteX2" fmla="*/ 6360334 w 6360334"/>
              <a:gd name="connsiteY2" fmla="*/ 6970644 h 6970644"/>
              <a:gd name="connsiteX3" fmla="*/ 0 w 6360334"/>
              <a:gd name="connsiteY3" fmla="*/ 6970644 h 6970644"/>
            </a:gdLst>
            <a:ahLst/>
            <a:cxnLst>
              <a:cxn ang="0">
                <a:pos x="connsiteX0" y="connsiteY0"/>
              </a:cxn>
              <a:cxn ang="0">
                <a:pos x="connsiteX1" y="connsiteY1"/>
              </a:cxn>
              <a:cxn ang="0">
                <a:pos x="connsiteX2" y="connsiteY2"/>
              </a:cxn>
              <a:cxn ang="0">
                <a:pos x="connsiteX3" y="connsiteY3"/>
              </a:cxn>
            </a:cxnLst>
            <a:rect l="l" t="t" r="r" b="b"/>
            <a:pathLst>
              <a:path w="6360334" h="6970644">
                <a:moveTo>
                  <a:pt x="0" y="0"/>
                </a:moveTo>
                <a:lnTo>
                  <a:pt x="6360334" y="0"/>
                </a:lnTo>
                <a:lnTo>
                  <a:pt x="6360334" y="6970644"/>
                </a:lnTo>
                <a:lnTo>
                  <a:pt x="0" y="6970644"/>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356707436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36">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926D2081-261A-4EF2-9DD7-9E2AE8DC7338}"/>
              </a:ext>
            </a:extLst>
          </p:cNvPr>
          <p:cNvSpPr>
            <a:spLocks noGrp="1"/>
          </p:cNvSpPr>
          <p:nvPr>
            <p:ph type="pic" sz="quarter" idx="25"/>
          </p:nvPr>
        </p:nvSpPr>
        <p:spPr>
          <a:xfrm>
            <a:off x="17933113" y="9170398"/>
            <a:ext cx="2925972" cy="4445152"/>
          </a:xfrm>
          <a:custGeom>
            <a:avLst/>
            <a:gdLst>
              <a:gd name="connsiteX0" fmla="*/ 0 w 2930360"/>
              <a:gd name="connsiteY0" fmla="*/ 0 h 2824186"/>
              <a:gd name="connsiteX1" fmla="*/ 2930360 w 2930360"/>
              <a:gd name="connsiteY1" fmla="*/ 0 h 2824186"/>
              <a:gd name="connsiteX2" fmla="*/ 2930360 w 2930360"/>
              <a:gd name="connsiteY2" fmla="*/ 2824186 h 2824186"/>
              <a:gd name="connsiteX3" fmla="*/ 0 w 2930360"/>
              <a:gd name="connsiteY3" fmla="*/ 2824186 h 2824186"/>
            </a:gdLst>
            <a:ahLst/>
            <a:cxnLst>
              <a:cxn ang="0">
                <a:pos x="connsiteX0" y="connsiteY0"/>
              </a:cxn>
              <a:cxn ang="0">
                <a:pos x="connsiteX1" y="connsiteY1"/>
              </a:cxn>
              <a:cxn ang="0">
                <a:pos x="connsiteX2" y="connsiteY2"/>
              </a:cxn>
              <a:cxn ang="0">
                <a:pos x="connsiteX3" y="connsiteY3"/>
              </a:cxn>
            </a:cxnLst>
            <a:rect l="l" t="t" r="r" b="b"/>
            <a:pathLst>
              <a:path w="2930360" h="2824186">
                <a:moveTo>
                  <a:pt x="0" y="0"/>
                </a:moveTo>
                <a:lnTo>
                  <a:pt x="2930360" y="0"/>
                </a:lnTo>
                <a:lnTo>
                  <a:pt x="2930360" y="2824186"/>
                </a:lnTo>
                <a:lnTo>
                  <a:pt x="0" y="2824186"/>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
        <p:nvSpPr>
          <p:cNvPr id="11" name="Freeform: Shape 10">
            <a:extLst>
              <a:ext uri="{FF2B5EF4-FFF2-40B4-BE49-F238E27FC236}">
                <a16:creationId xmlns:a16="http://schemas.microsoft.com/office/drawing/2014/main" id="{824B89C8-0867-4912-A15E-C68B600198FE}"/>
              </a:ext>
            </a:extLst>
          </p:cNvPr>
          <p:cNvSpPr>
            <a:spLocks noGrp="1"/>
          </p:cNvSpPr>
          <p:nvPr>
            <p:ph type="pic" sz="quarter" idx="26"/>
          </p:nvPr>
        </p:nvSpPr>
        <p:spPr>
          <a:xfrm>
            <a:off x="13453480" y="9170398"/>
            <a:ext cx="2925972" cy="4445152"/>
          </a:xfrm>
          <a:custGeom>
            <a:avLst/>
            <a:gdLst>
              <a:gd name="connsiteX0" fmla="*/ 0 w 2930360"/>
              <a:gd name="connsiteY0" fmla="*/ 0 h 2824186"/>
              <a:gd name="connsiteX1" fmla="*/ 2930360 w 2930360"/>
              <a:gd name="connsiteY1" fmla="*/ 0 h 2824186"/>
              <a:gd name="connsiteX2" fmla="*/ 2930360 w 2930360"/>
              <a:gd name="connsiteY2" fmla="*/ 2824186 h 2824186"/>
              <a:gd name="connsiteX3" fmla="*/ 0 w 2930360"/>
              <a:gd name="connsiteY3" fmla="*/ 2824186 h 2824186"/>
            </a:gdLst>
            <a:ahLst/>
            <a:cxnLst>
              <a:cxn ang="0">
                <a:pos x="connsiteX0" y="connsiteY0"/>
              </a:cxn>
              <a:cxn ang="0">
                <a:pos x="connsiteX1" y="connsiteY1"/>
              </a:cxn>
              <a:cxn ang="0">
                <a:pos x="connsiteX2" y="connsiteY2"/>
              </a:cxn>
              <a:cxn ang="0">
                <a:pos x="connsiteX3" y="connsiteY3"/>
              </a:cxn>
            </a:cxnLst>
            <a:rect l="l" t="t" r="r" b="b"/>
            <a:pathLst>
              <a:path w="2930360" h="2824186">
                <a:moveTo>
                  <a:pt x="0" y="0"/>
                </a:moveTo>
                <a:lnTo>
                  <a:pt x="2930360" y="0"/>
                </a:lnTo>
                <a:lnTo>
                  <a:pt x="2930360" y="2824186"/>
                </a:lnTo>
                <a:lnTo>
                  <a:pt x="0" y="2824186"/>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
        <p:nvSpPr>
          <p:cNvPr id="12" name="Freeform: Shape 11">
            <a:extLst>
              <a:ext uri="{FF2B5EF4-FFF2-40B4-BE49-F238E27FC236}">
                <a16:creationId xmlns:a16="http://schemas.microsoft.com/office/drawing/2014/main" id="{28ECE7C8-6096-4F59-9869-480501AB9AFE}"/>
              </a:ext>
            </a:extLst>
          </p:cNvPr>
          <p:cNvSpPr>
            <a:spLocks noGrp="1"/>
          </p:cNvSpPr>
          <p:nvPr>
            <p:ph type="pic" sz="quarter" idx="27"/>
          </p:nvPr>
        </p:nvSpPr>
        <p:spPr>
          <a:xfrm>
            <a:off x="8973848" y="9170398"/>
            <a:ext cx="2925972" cy="4445152"/>
          </a:xfrm>
          <a:custGeom>
            <a:avLst/>
            <a:gdLst>
              <a:gd name="connsiteX0" fmla="*/ 0 w 2930360"/>
              <a:gd name="connsiteY0" fmla="*/ 0 h 2824186"/>
              <a:gd name="connsiteX1" fmla="*/ 2930360 w 2930360"/>
              <a:gd name="connsiteY1" fmla="*/ 0 h 2824186"/>
              <a:gd name="connsiteX2" fmla="*/ 2930360 w 2930360"/>
              <a:gd name="connsiteY2" fmla="*/ 2824186 h 2824186"/>
              <a:gd name="connsiteX3" fmla="*/ 0 w 2930360"/>
              <a:gd name="connsiteY3" fmla="*/ 2824186 h 2824186"/>
            </a:gdLst>
            <a:ahLst/>
            <a:cxnLst>
              <a:cxn ang="0">
                <a:pos x="connsiteX0" y="connsiteY0"/>
              </a:cxn>
              <a:cxn ang="0">
                <a:pos x="connsiteX1" y="connsiteY1"/>
              </a:cxn>
              <a:cxn ang="0">
                <a:pos x="connsiteX2" y="connsiteY2"/>
              </a:cxn>
              <a:cxn ang="0">
                <a:pos x="connsiteX3" y="connsiteY3"/>
              </a:cxn>
            </a:cxnLst>
            <a:rect l="l" t="t" r="r" b="b"/>
            <a:pathLst>
              <a:path w="2930360" h="2824186">
                <a:moveTo>
                  <a:pt x="0" y="0"/>
                </a:moveTo>
                <a:lnTo>
                  <a:pt x="2930360" y="0"/>
                </a:lnTo>
                <a:lnTo>
                  <a:pt x="2930360" y="2824186"/>
                </a:lnTo>
                <a:lnTo>
                  <a:pt x="0" y="2824186"/>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
        <p:nvSpPr>
          <p:cNvPr id="13" name="Freeform: Shape 12">
            <a:extLst>
              <a:ext uri="{FF2B5EF4-FFF2-40B4-BE49-F238E27FC236}">
                <a16:creationId xmlns:a16="http://schemas.microsoft.com/office/drawing/2014/main" id="{92CEAB17-29AA-4D66-872E-A6A178866F5F}"/>
              </a:ext>
            </a:extLst>
          </p:cNvPr>
          <p:cNvSpPr>
            <a:spLocks noGrp="1"/>
          </p:cNvSpPr>
          <p:nvPr>
            <p:ph type="pic" sz="quarter" idx="28"/>
          </p:nvPr>
        </p:nvSpPr>
        <p:spPr>
          <a:xfrm>
            <a:off x="4494215" y="9170398"/>
            <a:ext cx="2925972" cy="4445152"/>
          </a:xfrm>
          <a:custGeom>
            <a:avLst/>
            <a:gdLst>
              <a:gd name="connsiteX0" fmla="*/ 0 w 2930360"/>
              <a:gd name="connsiteY0" fmla="*/ 0 h 2824186"/>
              <a:gd name="connsiteX1" fmla="*/ 2930360 w 2930360"/>
              <a:gd name="connsiteY1" fmla="*/ 0 h 2824186"/>
              <a:gd name="connsiteX2" fmla="*/ 2930360 w 2930360"/>
              <a:gd name="connsiteY2" fmla="*/ 2824186 h 2824186"/>
              <a:gd name="connsiteX3" fmla="*/ 0 w 2930360"/>
              <a:gd name="connsiteY3" fmla="*/ 2824186 h 2824186"/>
            </a:gdLst>
            <a:ahLst/>
            <a:cxnLst>
              <a:cxn ang="0">
                <a:pos x="connsiteX0" y="connsiteY0"/>
              </a:cxn>
              <a:cxn ang="0">
                <a:pos x="connsiteX1" y="connsiteY1"/>
              </a:cxn>
              <a:cxn ang="0">
                <a:pos x="connsiteX2" y="connsiteY2"/>
              </a:cxn>
              <a:cxn ang="0">
                <a:pos x="connsiteX3" y="connsiteY3"/>
              </a:cxn>
            </a:cxnLst>
            <a:rect l="l" t="t" r="r" b="b"/>
            <a:pathLst>
              <a:path w="2930360" h="2824186">
                <a:moveTo>
                  <a:pt x="0" y="0"/>
                </a:moveTo>
                <a:lnTo>
                  <a:pt x="2930360" y="0"/>
                </a:lnTo>
                <a:lnTo>
                  <a:pt x="2930360" y="2824186"/>
                </a:lnTo>
                <a:lnTo>
                  <a:pt x="0" y="2824186"/>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320908888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37">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4A63AF86-AC43-48D0-ADD0-A3E89CAD8C37}"/>
              </a:ext>
            </a:extLst>
          </p:cNvPr>
          <p:cNvSpPr>
            <a:spLocks noGrp="1"/>
          </p:cNvSpPr>
          <p:nvPr>
            <p:ph type="pic" sz="quarter" idx="25"/>
          </p:nvPr>
        </p:nvSpPr>
        <p:spPr>
          <a:xfrm>
            <a:off x="4639143" y="8959543"/>
            <a:ext cx="7534603" cy="12628874"/>
          </a:xfrm>
          <a:custGeom>
            <a:avLst/>
            <a:gdLst>
              <a:gd name="connsiteX0" fmla="*/ 0 w 7545902"/>
              <a:gd name="connsiteY0" fmla="*/ 0 h 8023639"/>
              <a:gd name="connsiteX1" fmla="*/ 7545902 w 7545902"/>
              <a:gd name="connsiteY1" fmla="*/ 0 h 8023639"/>
              <a:gd name="connsiteX2" fmla="*/ 7545902 w 7545902"/>
              <a:gd name="connsiteY2" fmla="*/ 8023639 h 8023639"/>
              <a:gd name="connsiteX3" fmla="*/ 0 w 7545902"/>
              <a:gd name="connsiteY3" fmla="*/ 8023639 h 8023639"/>
            </a:gdLst>
            <a:ahLst/>
            <a:cxnLst>
              <a:cxn ang="0">
                <a:pos x="connsiteX0" y="connsiteY0"/>
              </a:cxn>
              <a:cxn ang="0">
                <a:pos x="connsiteX1" y="connsiteY1"/>
              </a:cxn>
              <a:cxn ang="0">
                <a:pos x="connsiteX2" y="connsiteY2"/>
              </a:cxn>
              <a:cxn ang="0">
                <a:pos x="connsiteX3" y="connsiteY3"/>
              </a:cxn>
            </a:cxnLst>
            <a:rect l="l" t="t" r="r" b="b"/>
            <a:pathLst>
              <a:path w="7545902" h="8023639">
                <a:moveTo>
                  <a:pt x="0" y="0"/>
                </a:moveTo>
                <a:lnTo>
                  <a:pt x="7545902" y="0"/>
                </a:lnTo>
                <a:lnTo>
                  <a:pt x="7545902" y="8023639"/>
                </a:lnTo>
                <a:lnTo>
                  <a:pt x="0" y="8023639"/>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32338738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38">
    <p:spTree>
      <p:nvGrpSpPr>
        <p:cNvPr id="1" name=""/>
        <p:cNvGrpSpPr/>
        <p:nvPr/>
      </p:nvGrpSpPr>
      <p:grpSpPr>
        <a:xfrm>
          <a:off x="0" y="0"/>
          <a:ext cx="0" cy="0"/>
          <a:chOff x="0" y="0"/>
          <a:chExt cx="0" cy="0"/>
        </a:xfrm>
      </p:grpSpPr>
      <p:sp>
        <p:nvSpPr>
          <p:cNvPr id="4" name="Freeform: Shape 3">
            <a:extLst>
              <a:ext uri="{FF2B5EF4-FFF2-40B4-BE49-F238E27FC236}">
                <a16:creationId xmlns:a16="http://schemas.microsoft.com/office/drawing/2014/main" id="{B2F24BC5-6838-47FB-AB57-1AB6098C2A80}"/>
              </a:ext>
            </a:extLst>
          </p:cNvPr>
          <p:cNvSpPr>
            <a:spLocks noGrp="1"/>
          </p:cNvSpPr>
          <p:nvPr>
            <p:ph type="pic" sz="quarter" idx="25"/>
          </p:nvPr>
        </p:nvSpPr>
        <p:spPr>
          <a:xfrm>
            <a:off x="13668331" y="5609823"/>
            <a:ext cx="6184941" cy="15978594"/>
          </a:xfrm>
          <a:custGeom>
            <a:avLst/>
            <a:gdLst>
              <a:gd name="connsiteX0" fmla="*/ 0 w 6194216"/>
              <a:gd name="connsiteY0" fmla="*/ 0 h 10151853"/>
              <a:gd name="connsiteX1" fmla="*/ 6194216 w 6194216"/>
              <a:gd name="connsiteY1" fmla="*/ 0 h 10151853"/>
              <a:gd name="connsiteX2" fmla="*/ 6194216 w 6194216"/>
              <a:gd name="connsiteY2" fmla="*/ 10151853 h 10151853"/>
              <a:gd name="connsiteX3" fmla="*/ 0 w 6194216"/>
              <a:gd name="connsiteY3" fmla="*/ 10151853 h 10151853"/>
            </a:gdLst>
            <a:ahLst/>
            <a:cxnLst>
              <a:cxn ang="0">
                <a:pos x="connsiteX0" y="connsiteY0"/>
              </a:cxn>
              <a:cxn ang="0">
                <a:pos x="connsiteX1" y="connsiteY1"/>
              </a:cxn>
              <a:cxn ang="0">
                <a:pos x="connsiteX2" y="connsiteY2"/>
              </a:cxn>
              <a:cxn ang="0">
                <a:pos x="connsiteX3" y="connsiteY3"/>
              </a:cxn>
            </a:cxnLst>
            <a:rect l="l" t="t" r="r" b="b"/>
            <a:pathLst>
              <a:path w="6194216" h="10151853">
                <a:moveTo>
                  <a:pt x="0" y="0"/>
                </a:moveTo>
                <a:lnTo>
                  <a:pt x="6194216" y="0"/>
                </a:lnTo>
                <a:lnTo>
                  <a:pt x="6194216" y="10151853"/>
                </a:lnTo>
                <a:lnTo>
                  <a:pt x="0" y="10151853"/>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440212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677061" y="1149388"/>
            <a:ext cx="20999708" cy="4172762"/>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677064" y="5292161"/>
            <a:ext cx="10300127" cy="2593606"/>
          </a:xfrm>
        </p:spPr>
        <p:txBody>
          <a:bodyPr anchor="b"/>
          <a:lstStyle>
            <a:lvl1pPr marL="0" indent="0">
              <a:buNone/>
              <a:defRPr sz="6390" b="1"/>
            </a:lvl1pPr>
            <a:lvl2pPr marL="1217386" indent="0">
              <a:buNone/>
              <a:defRPr sz="5325" b="1"/>
            </a:lvl2pPr>
            <a:lvl3pPr marL="2434773" indent="0">
              <a:buNone/>
              <a:defRPr sz="4793" b="1"/>
            </a:lvl3pPr>
            <a:lvl4pPr marL="3652159" indent="0">
              <a:buNone/>
              <a:defRPr sz="4260" b="1"/>
            </a:lvl4pPr>
            <a:lvl5pPr marL="4869546" indent="0">
              <a:buNone/>
              <a:defRPr sz="4260" b="1"/>
            </a:lvl5pPr>
            <a:lvl6pPr marL="6086932" indent="0">
              <a:buNone/>
              <a:defRPr sz="4260" b="1"/>
            </a:lvl6pPr>
            <a:lvl7pPr marL="7304319" indent="0">
              <a:buNone/>
              <a:defRPr sz="4260" b="1"/>
            </a:lvl7pPr>
            <a:lvl8pPr marL="8521705" indent="0">
              <a:buNone/>
              <a:defRPr sz="4260" b="1"/>
            </a:lvl8pPr>
            <a:lvl9pPr marL="9739092" indent="0">
              <a:buNone/>
              <a:defRPr sz="4260" b="1"/>
            </a:lvl9pPr>
          </a:lstStyle>
          <a:p>
            <a:pPr lvl="0"/>
            <a:r>
              <a:rPr lang="es-ES"/>
              <a:t>Haga clic para modificar los estilos de texto del patrón</a:t>
            </a:r>
          </a:p>
        </p:txBody>
      </p:sp>
      <p:sp>
        <p:nvSpPr>
          <p:cNvPr id="4" name="Content Placeholder 3"/>
          <p:cNvSpPr>
            <a:spLocks noGrp="1"/>
          </p:cNvSpPr>
          <p:nvPr>
            <p:ph sz="half" idx="2"/>
          </p:nvPr>
        </p:nvSpPr>
        <p:spPr>
          <a:xfrm>
            <a:off x="1677064" y="7885768"/>
            <a:ext cx="10300127" cy="1159877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12325917" y="5292161"/>
            <a:ext cx="10350854" cy="2593606"/>
          </a:xfrm>
        </p:spPr>
        <p:txBody>
          <a:bodyPr anchor="b"/>
          <a:lstStyle>
            <a:lvl1pPr marL="0" indent="0">
              <a:buNone/>
              <a:defRPr sz="6390" b="1"/>
            </a:lvl1pPr>
            <a:lvl2pPr marL="1217386" indent="0">
              <a:buNone/>
              <a:defRPr sz="5325" b="1"/>
            </a:lvl2pPr>
            <a:lvl3pPr marL="2434773" indent="0">
              <a:buNone/>
              <a:defRPr sz="4793" b="1"/>
            </a:lvl3pPr>
            <a:lvl4pPr marL="3652159" indent="0">
              <a:buNone/>
              <a:defRPr sz="4260" b="1"/>
            </a:lvl4pPr>
            <a:lvl5pPr marL="4869546" indent="0">
              <a:buNone/>
              <a:defRPr sz="4260" b="1"/>
            </a:lvl5pPr>
            <a:lvl6pPr marL="6086932" indent="0">
              <a:buNone/>
              <a:defRPr sz="4260" b="1"/>
            </a:lvl6pPr>
            <a:lvl7pPr marL="7304319" indent="0">
              <a:buNone/>
              <a:defRPr sz="4260" b="1"/>
            </a:lvl7pPr>
            <a:lvl8pPr marL="8521705" indent="0">
              <a:buNone/>
              <a:defRPr sz="4260" b="1"/>
            </a:lvl8pPr>
            <a:lvl9pPr marL="9739092" indent="0">
              <a:buNone/>
              <a:defRPr sz="4260" b="1"/>
            </a:lvl9pPr>
          </a:lstStyle>
          <a:p>
            <a:pPr lvl="0"/>
            <a:r>
              <a:rPr lang="es-ES"/>
              <a:t>Haga clic para modificar los estilos de texto del patrón</a:t>
            </a:r>
          </a:p>
        </p:txBody>
      </p:sp>
      <p:sp>
        <p:nvSpPr>
          <p:cNvPr id="6" name="Content Placeholder 5"/>
          <p:cNvSpPr>
            <a:spLocks noGrp="1"/>
          </p:cNvSpPr>
          <p:nvPr>
            <p:ph sz="quarter" idx="4"/>
          </p:nvPr>
        </p:nvSpPr>
        <p:spPr>
          <a:xfrm>
            <a:off x="12325917" y="7885768"/>
            <a:ext cx="10350854" cy="1159877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10/1/20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‹Nº›</a:t>
            </a:fld>
            <a:endParaRPr lang="en-US" dirty="0"/>
          </a:p>
        </p:txBody>
      </p:sp>
    </p:spTree>
    <p:extLst>
      <p:ext uri="{BB962C8B-B14F-4D97-AF65-F5344CB8AC3E}">
        <p14:creationId xmlns:p14="http://schemas.microsoft.com/office/powerpoint/2010/main" val="24960395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39">
    <p:spTree>
      <p:nvGrpSpPr>
        <p:cNvPr id="1" name=""/>
        <p:cNvGrpSpPr/>
        <p:nvPr/>
      </p:nvGrpSpPr>
      <p:grpSpPr>
        <a:xfrm>
          <a:off x="0" y="0"/>
          <a:ext cx="0" cy="0"/>
          <a:chOff x="0" y="0"/>
          <a:chExt cx="0" cy="0"/>
        </a:xfrm>
      </p:grpSpPr>
      <p:sp>
        <p:nvSpPr>
          <p:cNvPr id="5" name="Freeform: Shape 4">
            <a:extLst>
              <a:ext uri="{FF2B5EF4-FFF2-40B4-BE49-F238E27FC236}">
                <a16:creationId xmlns:a16="http://schemas.microsoft.com/office/drawing/2014/main" id="{113D0C0B-7343-4105-A89A-B0113CF03501}"/>
              </a:ext>
            </a:extLst>
          </p:cNvPr>
          <p:cNvSpPr>
            <a:spLocks noGrp="1"/>
          </p:cNvSpPr>
          <p:nvPr>
            <p:ph type="pic" sz="quarter" idx="25"/>
          </p:nvPr>
        </p:nvSpPr>
        <p:spPr>
          <a:xfrm>
            <a:off x="13668330" y="5609823"/>
            <a:ext cx="10679158" cy="15978594"/>
          </a:xfrm>
          <a:custGeom>
            <a:avLst/>
            <a:gdLst>
              <a:gd name="connsiteX0" fmla="*/ 0 w 10695172"/>
              <a:gd name="connsiteY0" fmla="*/ 0 h 10151853"/>
              <a:gd name="connsiteX1" fmla="*/ 10695172 w 10695172"/>
              <a:gd name="connsiteY1" fmla="*/ 0 h 10151853"/>
              <a:gd name="connsiteX2" fmla="*/ 10695172 w 10695172"/>
              <a:gd name="connsiteY2" fmla="*/ 10151853 h 10151853"/>
              <a:gd name="connsiteX3" fmla="*/ 0 w 10695172"/>
              <a:gd name="connsiteY3" fmla="*/ 10151853 h 10151853"/>
            </a:gdLst>
            <a:ahLst/>
            <a:cxnLst>
              <a:cxn ang="0">
                <a:pos x="connsiteX0" y="connsiteY0"/>
              </a:cxn>
              <a:cxn ang="0">
                <a:pos x="connsiteX1" y="connsiteY1"/>
              </a:cxn>
              <a:cxn ang="0">
                <a:pos x="connsiteX2" y="connsiteY2"/>
              </a:cxn>
              <a:cxn ang="0">
                <a:pos x="connsiteX3" y="connsiteY3"/>
              </a:cxn>
            </a:cxnLst>
            <a:rect l="l" t="t" r="r" b="b"/>
            <a:pathLst>
              <a:path w="10695172" h="10151853">
                <a:moveTo>
                  <a:pt x="0" y="0"/>
                </a:moveTo>
                <a:lnTo>
                  <a:pt x="10695172" y="0"/>
                </a:lnTo>
                <a:lnTo>
                  <a:pt x="10695172" y="10151853"/>
                </a:lnTo>
                <a:lnTo>
                  <a:pt x="0" y="10151853"/>
                </a:lnTo>
                <a:close/>
              </a:path>
            </a:pathLst>
          </a:custGeom>
          <a:solidFill>
            <a:schemeClr val="bg1">
              <a:lumMod val="75000"/>
            </a:schemeClr>
          </a:solidFill>
        </p:spPr>
        <p:txBody>
          <a:bodyPr wrap="square">
            <a:noAutofit/>
          </a:bodyPr>
          <a:lstStyle>
            <a:lvl1pPr marL="0" indent="0" algn="ctr">
              <a:buNone/>
              <a:defRPr sz="3148">
                <a:solidFill>
                  <a:srgbClr val="000000"/>
                </a:solidFill>
                <a:latin typeface="Montserrat" panose="00000500000000000000" pitchFamily="50" charset="0"/>
              </a:defRPr>
            </a:lvl1pPr>
          </a:lstStyle>
          <a:p>
            <a:endParaRPr lang="en-US"/>
          </a:p>
        </p:txBody>
      </p:sp>
    </p:spTree>
    <p:extLst>
      <p:ext uri="{BB962C8B-B14F-4D97-AF65-F5344CB8AC3E}">
        <p14:creationId xmlns:p14="http://schemas.microsoft.com/office/powerpoint/2010/main" val="2850941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10/1/20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‹Nº›</a:t>
            </a:fld>
            <a:endParaRPr lang="en-US" dirty="0"/>
          </a:p>
        </p:txBody>
      </p:sp>
    </p:spTree>
    <p:extLst>
      <p:ext uri="{BB962C8B-B14F-4D97-AF65-F5344CB8AC3E}">
        <p14:creationId xmlns:p14="http://schemas.microsoft.com/office/powerpoint/2010/main" val="2296306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10/1/20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‹Nº›</a:t>
            </a:fld>
            <a:endParaRPr lang="en-US" dirty="0"/>
          </a:p>
        </p:txBody>
      </p:sp>
    </p:spTree>
    <p:extLst>
      <p:ext uri="{BB962C8B-B14F-4D97-AF65-F5344CB8AC3E}">
        <p14:creationId xmlns:p14="http://schemas.microsoft.com/office/powerpoint/2010/main" val="1331345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677061" y="1439228"/>
            <a:ext cx="7852699" cy="5037296"/>
          </a:xfrm>
        </p:spPr>
        <p:txBody>
          <a:bodyPr anchor="b"/>
          <a:lstStyle>
            <a:lvl1pPr>
              <a:defRPr sz="8521"/>
            </a:lvl1pPr>
          </a:lstStyle>
          <a:p>
            <a:r>
              <a:rPr lang="es-ES"/>
              <a:t>Haga clic para modificar el estilo de título del patrón</a:t>
            </a:r>
            <a:endParaRPr lang="en-US" dirty="0"/>
          </a:p>
        </p:txBody>
      </p:sp>
      <p:sp>
        <p:nvSpPr>
          <p:cNvPr id="3" name="Content Placeholder 2"/>
          <p:cNvSpPr>
            <a:spLocks noGrp="1"/>
          </p:cNvSpPr>
          <p:nvPr>
            <p:ph idx="1"/>
          </p:nvPr>
        </p:nvSpPr>
        <p:spPr>
          <a:xfrm>
            <a:off x="10350854" y="3108336"/>
            <a:ext cx="12325916" cy="15341766"/>
          </a:xfrm>
        </p:spPr>
        <p:txBody>
          <a:bodyPr/>
          <a:lstStyle>
            <a:lvl1pPr>
              <a:defRPr sz="8521"/>
            </a:lvl1pPr>
            <a:lvl2pPr>
              <a:defRPr sz="7456"/>
            </a:lvl2pPr>
            <a:lvl3pPr>
              <a:defRPr sz="6390"/>
            </a:lvl3pPr>
            <a:lvl4pPr>
              <a:defRPr sz="5325"/>
            </a:lvl4pPr>
            <a:lvl5pPr>
              <a:defRPr sz="5325"/>
            </a:lvl5pPr>
            <a:lvl6pPr>
              <a:defRPr sz="5325"/>
            </a:lvl6pPr>
            <a:lvl7pPr>
              <a:defRPr sz="5325"/>
            </a:lvl7pPr>
            <a:lvl8pPr>
              <a:defRPr sz="5325"/>
            </a:lvl8pPr>
            <a:lvl9pPr>
              <a:defRPr sz="5325"/>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677061" y="6476524"/>
            <a:ext cx="7852699" cy="11998562"/>
          </a:xfrm>
        </p:spPr>
        <p:txBody>
          <a:bodyPr/>
          <a:lstStyle>
            <a:lvl1pPr marL="0" indent="0">
              <a:buNone/>
              <a:defRPr sz="4260"/>
            </a:lvl1pPr>
            <a:lvl2pPr marL="1217386" indent="0">
              <a:buNone/>
              <a:defRPr sz="3728"/>
            </a:lvl2pPr>
            <a:lvl3pPr marL="2434773" indent="0">
              <a:buNone/>
              <a:defRPr sz="3195"/>
            </a:lvl3pPr>
            <a:lvl4pPr marL="3652159" indent="0">
              <a:buNone/>
              <a:defRPr sz="2663"/>
            </a:lvl4pPr>
            <a:lvl5pPr marL="4869546" indent="0">
              <a:buNone/>
              <a:defRPr sz="2663"/>
            </a:lvl5pPr>
            <a:lvl6pPr marL="6086932" indent="0">
              <a:buNone/>
              <a:defRPr sz="2663"/>
            </a:lvl6pPr>
            <a:lvl7pPr marL="7304319" indent="0">
              <a:buNone/>
              <a:defRPr sz="2663"/>
            </a:lvl7pPr>
            <a:lvl8pPr marL="8521705" indent="0">
              <a:buNone/>
              <a:defRPr sz="2663"/>
            </a:lvl8pPr>
            <a:lvl9pPr marL="9739092" indent="0">
              <a:buNone/>
              <a:defRPr sz="2663"/>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764DE79-268F-4C1A-8933-263129D2AF90}" type="datetimeFigureOut">
              <a:rPr lang="en-US" smtClean="0"/>
              <a:t>10/1/20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‹Nº›</a:t>
            </a:fld>
            <a:endParaRPr lang="en-US" dirty="0"/>
          </a:p>
        </p:txBody>
      </p:sp>
    </p:spTree>
    <p:extLst>
      <p:ext uri="{BB962C8B-B14F-4D97-AF65-F5344CB8AC3E}">
        <p14:creationId xmlns:p14="http://schemas.microsoft.com/office/powerpoint/2010/main" val="58171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677061" y="1439228"/>
            <a:ext cx="7852699" cy="5037296"/>
          </a:xfrm>
        </p:spPr>
        <p:txBody>
          <a:bodyPr anchor="b"/>
          <a:lstStyle>
            <a:lvl1pPr>
              <a:defRPr sz="8521"/>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0350854" y="3108336"/>
            <a:ext cx="12325916" cy="15341766"/>
          </a:xfrm>
        </p:spPr>
        <p:txBody>
          <a:bodyPr anchor="t"/>
          <a:lstStyle>
            <a:lvl1pPr marL="0" indent="0">
              <a:buNone/>
              <a:defRPr sz="8521"/>
            </a:lvl1pPr>
            <a:lvl2pPr marL="1217386" indent="0">
              <a:buNone/>
              <a:defRPr sz="7456"/>
            </a:lvl2pPr>
            <a:lvl3pPr marL="2434773" indent="0">
              <a:buNone/>
              <a:defRPr sz="6390"/>
            </a:lvl3pPr>
            <a:lvl4pPr marL="3652159" indent="0">
              <a:buNone/>
              <a:defRPr sz="5325"/>
            </a:lvl4pPr>
            <a:lvl5pPr marL="4869546" indent="0">
              <a:buNone/>
              <a:defRPr sz="5325"/>
            </a:lvl5pPr>
            <a:lvl6pPr marL="6086932" indent="0">
              <a:buNone/>
              <a:defRPr sz="5325"/>
            </a:lvl6pPr>
            <a:lvl7pPr marL="7304319" indent="0">
              <a:buNone/>
              <a:defRPr sz="5325"/>
            </a:lvl7pPr>
            <a:lvl8pPr marL="8521705" indent="0">
              <a:buNone/>
              <a:defRPr sz="5325"/>
            </a:lvl8pPr>
            <a:lvl9pPr marL="9739092" indent="0">
              <a:buNone/>
              <a:defRPr sz="5325"/>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677061" y="6476524"/>
            <a:ext cx="7852699" cy="11998562"/>
          </a:xfrm>
        </p:spPr>
        <p:txBody>
          <a:bodyPr/>
          <a:lstStyle>
            <a:lvl1pPr marL="0" indent="0">
              <a:buNone/>
              <a:defRPr sz="4260"/>
            </a:lvl1pPr>
            <a:lvl2pPr marL="1217386" indent="0">
              <a:buNone/>
              <a:defRPr sz="3728"/>
            </a:lvl2pPr>
            <a:lvl3pPr marL="2434773" indent="0">
              <a:buNone/>
              <a:defRPr sz="3195"/>
            </a:lvl3pPr>
            <a:lvl4pPr marL="3652159" indent="0">
              <a:buNone/>
              <a:defRPr sz="2663"/>
            </a:lvl4pPr>
            <a:lvl5pPr marL="4869546" indent="0">
              <a:buNone/>
              <a:defRPr sz="2663"/>
            </a:lvl5pPr>
            <a:lvl6pPr marL="6086932" indent="0">
              <a:buNone/>
              <a:defRPr sz="2663"/>
            </a:lvl6pPr>
            <a:lvl7pPr marL="7304319" indent="0">
              <a:buNone/>
              <a:defRPr sz="2663"/>
            </a:lvl7pPr>
            <a:lvl8pPr marL="8521705" indent="0">
              <a:buNone/>
              <a:defRPr sz="2663"/>
            </a:lvl8pPr>
            <a:lvl9pPr marL="9739092" indent="0">
              <a:buNone/>
              <a:defRPr sz="2663"/>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764DE79-268F-4C1A-8933-263129D2AF90}" type="datetimeFigureOut">
              <a:rPr lang="en-US" smtClean="0"/>
              <a:t>10/1/20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‹Nº›</a:t>
            </a:fld>
            <a:endParaRPr lang="en-US" dirty="0"/>
          </a:p>
        </p:txBody>
      </p:sp>
    </p:spTree>
    <p:extLst>
      <p:ext uri="{BB962C8B-B14F-4D97-AF65-F5344CB8AC3E}">
        <p14:creationId xmlns:p14="http://schemas.microsoft.com/office/powerpoint/2010/main" val="2423699123"/>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theme" Target="../theme/theme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3890" y="1149388"/>
            <a:ext cx="20999708" cy="4172762"/>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673890" y="5746915"/>
            <a:ext cx="20999708" cy="1369765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673890" y="20009265"/>
            <a:ext cx="5478185" cy="1149383"/>
          </a:xfrm>
          <a:prstGeom prst="rect">
            <a:avLst/>
          </a:prstGeom>
        </p:spPr>
        <p:txBody>
          <a:bodyPr vert="horz" lIns="91440" tIns="45720" rIns="91440" bIns="45720" rtlCol="0" anchor="ctr"/>
          <a:lstStyle>
            <a:lvl1pPr algn="l">
              <a:defRPr sz="3195">
                <a:solidFill>
                  <a:schemeClr val="tx1">
                    <a:tint val="75000"/>
                  </a:schemeClr>
                </a:solidFill>
              </a:defRPr>
            </a:lvl1pPr>
          </a:lstStyle>
          <a:p>
            <a:fld id="{C764DE79-268F-4C1A-8933-263129D2AF90}" type="datetimeFigureOut">
              <a:rPr lang="en-US" smtClean="0"/>
              <a:t>10/1/20</a:t>
            </a:fld>
            <a:endParaRPr lang="en-US" dirty="0"/>
          </a:p>
        </p:txBody>
      </p:sp>
      <p:sp>
        <p:nvSpPr>
          <p:cNvPr id="5" name="Footer Placeholder 4"/>
          <p:cNvSpPr>
            <a:spLocks noGrp="1"/>
          </p:cNvSpPr>
          <p:nvPr>
            <p:ph type="ftr" sz="quarter" idx="3"/>
          </p:nvPr>
        </p:nvSpPr>
        <p:spPr>
          <a:xfrm>
            <a:off x="8065106" y="20009265"/>
            <a:ext cx="8217277" cy="1149383"/>
          </a:xfrm>
          <a:prstGeom prst="rect">
            <a:avLst/>
          </a:prstGeom>
        </p:spPr>
        <p:txBody>
          <a:bodyPr vert="horz" lIns="91440" tIns="45720" rIns="91440" bIns="45720" rtlCol="0" anchor="ctr"/>
          <a:lstStyle>
            <a:lvl1pPr algn="ctr">
              <a:defRPr sz="319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7195413" y="20009265"/>
            <a:ext cx="5478185" cy="1149383"/>
          </a:xfrm>
          <a:prstGeom prst="rect">
            <a:avLst/>
          </a:prstGeom>
        </p:spPr>
        <p:txBody>
          <a:bodyPr vert="horz" lIns="91440" tIns="45720" rIns="91440" bIns="45720" rtlCol="0" anchor="ctr"/>
          <a:lstStyle>
            <a:lvl1pPr algn="r">
              <a:defRPr sz="3195">
                <a:solidFill>
                  <a:schemeClr val="tx1">
                    <a:tint val="75000"/>
                  </a:schemeClr>
                </a:solidFill>
              </a:defRPr>
            </a:lvl1pPr>
          </a:lstStyle>
          <a:p>
            <a:fld id="{48F63A3B-78C7-47BE-AE5E-E10140E04643}" type="slidenum">
              <a:rPr lang="en-US" smtClean="0"/>
              <a:t>‹Nº›</a:t>
            </a:fld>
            <a:endParaRPr lang="en-US" dirty="0"/>
          </a:p>
        </p:txBody>
      </p:sp>
    </p:spTree>
    <p:extLst>
      <p:ext uri="{BB962C8B-B14F-4D97-AF65-F5344CB8AC3E}">
        <p14:creationId xmlns:p14="http://schemas.microsoft.com/office/powerpoint/2010/main" val="1813859782"/>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662" r:id="rId13"/>
    <p:sldLayoutId id="2147483663" r:id="rId14"/>
    <p:sldLayoutId id="2147483664" r:id="rId15"/>
    <p:sldLayoutId id="2147483665" r:id="rId16"/>
    <p:sldLayoutId id="2147483666" r:id="rId17"/>
    <p:sldLayoutId id="2147483667" r:id="rId18"/>
    <p:sldLayoutId id="2147483668" r:id="rId19"/>
    <p:sldLayoutId id="2147483669" r:id="rId20"/>
    <p:sldLayoutId id="2147483670" r:id="rId21"/>
    <p:sldLayoutId id="2147483671" r:id="rId22"/>
    <p:sldLayoutId id="2147483672" r:id="rId23"/>
    <p:sldLayoutId id="2147483673" r:id="rId24"/>
    <p:sldLayoutId id="2147483674" r:id="rId25"/>
    <p:sldLayoutId id="2147483675" r:id="rId26"/>
    <p:sldLayoutId id="2147483676" r:id="rId27"/>
    <p:sldLayoutId id="2147483677" r:id="rId28"/>
    <p:sldLayoutId id="2147483678" r:id="rId29"/>
    <p:sldLayoutId id="2147483679" r:id="rId30"/>
    <p:sldLayoutId id="2147483680" r:id="rId31"/>
    <p:sldLayoutId id="2147483681" r:id="rId32"/>
    <p:sldLayoutId id="2147483682" r:id="rId33"/>
    <p:sldLayoutId id="2147483683" r:id="rId34"/>
    <p:sldLayoutId id="2147483684" r:id="rId35"/>
    <p:sldLayoutId id="2147483685" r:id="rId36"/>
    <p:sldLayoutId id="2147483686" r:id="rId37"/>
    <p:sldLayoutId id="2147483687" r:id="rId38"/>
    <p:sldLayoutId id="2147483688" r:id="rId39"/>
    <p:sldLayoutId id="2147483689" r:id="rId40"/>
    <p:sldLayoutId id="2147483690" r:id="rId41"/>
    <p:sldLayoutId id="2147483691" r:id="rId42"/>
    <p:sldLayoutId id="2147483692" r:id="rId43"/>
    <p:sldLayoutId id="2147483693" r:id="rId44"/>
    <p:sldLayoutId id="2147483694" r:id="rId45"/>
    <p:sldLayoutId id="2147483695" r:id="rId46"/>
    <p:sldLayoutId id="2147483696" r:id="rId47"/>
    <p:sldLayoutId id="2147483697" r:id="rId48"/>
    <p:sldLayoutId id="2147483698" r:id="rId49"/>
    <p:sldLayoutId id="2147483699" r:id="rId50"/>
  </p:sldLayoutIdLst>
  <p:txStyles>
    <p:titleStyle>
      <a:lvl1pPr algn="l" defTabSz="2434773" rtl="0" eaLnBrk="1" latinLnBrk="0" hangingPunct="1">
        <a:lnSpc>
          <a:spcPct val="90000"/>
        </a:lnSpc>
        <a:spcBef>
          <a:spcPct val="0"/>
        </a:spcBef>
        <a:buNone/>
        <a:defRPr sz="11716" kern="1200">
          <a:solidFill>
            <a:schemeClr val="tx1"/>
          </a:solidFill>
          <a:latin typeface="+mj-lt"/>
          <a:ea typeface="+mj-ea"/>
          <a:cs typeface="+mj-cs"/>
        </a:defRPr>
      </a:lvl1pPr>
    </p:titleStyle>
    <p:bodyStyle>
      <a:lvl1pPr marL="608693" indent="-608693" algn="l" defTabSz="2434773" rtl="0" eaLnBrk="1" latinLnBrk="0" hangingPunct="1">
        <a:lnSpc>
          <a:spcPct val="90000"/>
        </a:lnSpc>
        <a:spcBef>
          <a:spcPts val="2663"/>
        </a:spcBef>
        <a:buFont typeface="Arial" panose="020B0604020202020204" pitchFamily="34" charset="0"/>
        <a:buChar char="•"/>
        <a:defRPr sz="7456" kern="1200">
          <a:solidFill>
            <a:schemeClr val="tx1"/>
          </a:solidFill>
          <a:latin typeface="+mn-lt"/>
          <a:ea typeface="+mn-ea"/>
          <a:cs typeface="+mn-cs"/>
        </a:defRPr>
      </a:lvl1pPr>
      <a:lvl2pPr marL="1826080" indent="-608693" algn="l" defTabSz="2434773" rtl="0" eaLnBrk="1" latinLnBrk="0" hangingPunct="1">
        <a:lnSpc>
          <a:spcPct val="90000"/>
        </a:lnSpc>
        <a:spcBef>
          <a:spcPts val="1331"/>
        </a:spcBef>
        <a:buFont typeface="Arial" panose="020B0604020202020204" pitchFamily="34" charset="0"/>
        <a:buChar char="•"/>
        <a:defRPr sz="6390" kern="1200">
          <a:solidFill>
            <a:schemeClr val="tx1"/>
          </a:solidFill>
          <a:latin typeface="+mn-lt"/>
          <a:ea typeface="+mn-ea"/>
          <a:cs typeface="+mn-cs"/>
        </a:defRPr>
      </a:lvl2pPr>
      <a:lvl3pPr marL="3043466" indent="-608693" algn="l" defTabSz="2434773" rtl="0" eaLnBrk="1" latinLnBrk="0" hangingPunct="1">
        <a:lnSpc>
          <a:spcPct val="90000"/>
        </a:lnSpc>
        <a:spcBef>
          <a:spcPts val="1331"/>
        </a:spcBef>
        <a:buFont typeface="Arial" panose="020B0604020202020204" pitchFamily="34" charset="0"/>
        <a:buChar char="•"/>
        <a:defRPr sz="5325" kern="1200">
          <a:solidFill>
            <a:schemeClr val="tx1"/>
          </a:solidFill>
          <a:latin typeface="+mn-lt"/>
          <a:ea typeface="+mn-ea"/>
          <a:cs typeface="+mn-cs"/>
        </a:defRPr>
      </a:lvl3pPr>
      <a:lvl4pPr marL="4260853" indent="-608693" algn="l" defTabSz="2434773" rtl="0" eaLnBrk="1" latinLnBrk="0" hangingPunct="1">
        <a:lnSpc>
          <a:spcPct val="90000"/>
        </a:lnSpc>
        <a:spcBef>
          <a:spcPts val="1331"/>
        </a:spcBef>
        <a:buFont typeface="Arial" panose="020B0604020202020204" pitchFamily="34" charset="0"/>
        <a:buChar char="•"/>
        <a:defRPr sz="4793" kern="1200">
          <a:solidFill>
            <a:schemeClr val="tx1"/>
          </a:solidFill>
          <a:latin typeface="+mn-lt"/>
          <a:ea typeface="+mn-ea"/>
          <a:cs typeface="+mn-cs"/>
        </a:defRPr>
      </a:lvl4pPr>
      <a:lvl5pPr marL="5478239" indent="-608693" algn="l" defTabSz="2434773" rtl="0" eaLnBrk="1" latinLnBrk="0" hangingPunct="1">
        <a:lnSpc>
          <a:spcPct val="90000"/>
        </a:lnSpc>
        <a:spcBef>
          <a:spcPts val="1331"/>
        </a:spcBef>
        <a:buFont typeface="Arial" panose="020B0604020202020204" pitchFamily="34" charset="0"/>
        <a:buChar char="•"/>
        <a:defRPr sz="4793" kern="1200">
          <a:solidFill>
            <a:schemeClr val="tx1"/>
          </a:solidFill>
          <a:latin typeface="+mn-lt"/>
          <a:ea typeface="+mn-ea"/>
          <a:cs typeface="+mn-cs"/>
        </a:defRPr>
      </a:lvl5pPr>
      <a:lvl6pPr marL="6695625" indent="-608693" algn="l" defTabSz="2434773" rtl="0" eaLnBrk="1" latinLnBrk="0" hangingPunct="1">
        <a:lnSpc>
          <a:spcPct val="90000"/>
        </a:lnSpc>
        <a:spcBef>
          <a:spcPts val="1331"/>
        </a:spcBef>
        <a:buFont typeface="Arial" panose="020B0604020202020204" pitchFamily="34" charset="0"/>
        <a:buChar char="•"/>
        <a:defRPr sz="4793" kern="1200">
          <a:solidFill>
            <a:schemeClr val="tx1"/>
          </a:solidFill>
          <a:latin typeface="+mn-lt"/>
          <a:ea typeface="+mn-ea"/>
          <a:cs typeface="+mn-cs"/>
        </a:defRPr>
      </a:lvl6pPr>
      <a:lvl7pPr marL="7913012" indent="-608693" algn="l" defTabSz="2434773" rtl="0" eaLnBrk="1" latinLnBrk="0" hangingPunct="1">
        <a:lnSpc>
          <a:spcPct val="90000"/>
        </a:lnSpc>
        <a:spcBef>
          <a:spcPts val="1331"/>
        </a:spcBef>
        <a:buFont typeface="Arial" panose="020B0604020202020204" pitchFamily="34" charset="0"/>
        <a:buChar char="•"/>
        <a:defRPr sz="4793" kern="1200">
          <a:solidFill>
            <a:schemeClr val="tx1"/>
          </a:solidFill>
          <a:latin typeface="+mn-lt"/>
          <a:ea typeface="+mn-ea"/>
          <a:cs typeface="+mn-cs"/>
        </a:defRPr>
      </a:lvl7pPr>
      <a:lvl8pPr marL="9130398" indent="-608693" algn="l" defTabSz="2434773" rtl="0" eaLnBrk="1" latinLnBrk="0" hangingPunct="1">
        <a:lnSpc>
          <a:spcPct val="90000"/>
        </a:lnSpc>
        <a:spcBef>
          <a:spcPts val="1331"/>
        </a:spcBef>
        <a:buFont typeface="Arial" panose="020B0604020202020204" pitchFamily="34" charset="0"/>
        <a:buChar char="•"/>
        <a:defRPr sz="4793" kern="1200">
          <a:solidFill>
            <a:schemeClr val="tx1"/>
          </a:solidFill>
          <a:latin typeface="+mn-lt"/>
          <a:ea typeface="+mn-ea"/>
          <a:cs typeface="+mn-cs"/>
        </a:defRPr>
      </a:lvl8pPr>
      <a:lvl9pPr marL="10347785" indent="-608693" algn="l" defTabSz="2434773" rtl="0" eaLnBrk="1" latinLnBrk="0" hangingPunct="1">
        <a:lnSpc>
          <a:spcPct val="90000"/>
        </a:lnSpc>
        <a:spcBef>
          <a:spcPts val="1331"/>
        </a:spcBef>
        <a:buFont typeface="Arial" panose="020B0604020202020204" pitchFamily="34" charset="0"/>
        <a:buChar char="•"/>
        <a:defRPr sz="4793" kern="1200">
          <a:solidFill>
            <a:schemeClr val="tx1"/>
          </a:solidFill>
          <a:latin typeface="+mn-lt"/>
          <a:ea typeface="+mn-ea"/>
          <a:cs typeface="+mn-cs"/>
        </a:defRPr>
      </a:lvl9pPr>
    </p:bodyStyle>
    <p:otherStyle>
      <a:defPPr>
        <a:defRPr lang="en-US"/>
      </a:defPPr>
      <a:lvl1pPr marL="0" algn="l" defTabSz="2434773" rtl="0" eaLnBrk="1" latinLnBrk="0" hangingPunct="1">
        <a:defRPr sz="4793" kern="1200">
          <a:solidFill>
            <a:schemeClr val="tx1"/>
          </a:solidFill>
          <a:latin typeface="+mn-lt"/>
          <a:ea typeface="+mn-ea"/>
          <a:cs typeface="+mn-cs"/>
        </a:defRPr>
      </a:lvl1pPr>
      <a:lvl2pPr marL="1217386" algn="l" defTabSz="2434773" rtl="0" eaLnBrk="1" latinLnBrk="0" hangingPunct="1">
        <a:defRPr sz="4793" kern="1200">
          <a:solidFill>
            <a:schemeClr val="tx1"/>
          </a:solidFill>
          <a:latin typeface="+mn-lt"/>
          <a:ea typeface="+mn-ea"/>
          <a:cs typeface="+mn-cs"/>
        </a:defRPr>
      </a:lvl2pPr>
      <a:lvl3pPr marL="2434773" algn="l" defTabSz="2434773" rtl="0" eaLnBrk="1" latinLnBrk="0" hangingPunct="1">
        <a:defRPr sz="4793" kern="1200">
          <a:solidFill>
            <a:schemeClr val="tx1"/>
          </a:solidFill>
          <a:latin typeface="+mn-lt"/>
          <a:ea typeface="+mn-ea"/>
          <a:cs typeface="+mn-cs"/>
        </a:defRPr>
      </a:lvl3pPr>
      <a:lvl4pPr marL="3652159" algn="l" defTabSz="2434773" rtl="0" eaLnBrk="1" latinLnBrk="0" hangingPunct="1">
        <a:defRPr sz="4793" kern="1200">
          <a:solidFill>
            <a:schemeClr val="tx1"/>
          </a:solidFill>
          <a:latin typeface="+mn-lt"/>
          <a:ea typeface="+mn-ea"/>
          <a:cs typeface="+mn-cs"/>
        </a:defRPr>
      </a:lvl4pPr>
      <a:lvl5pPr marL="4869546" algn="l" defTabSz="2434773" rtl="0" eaLnBrk="1" latinLnBrk="0" hangingPunct="1">
        <a:defRPr sz="4793" kern="1200">
          <a:solidFill>
            <a:schemeClr val="tx1"/>
          </a:solidFill>
          <a:latin typeface="+mn-lt"/>
          <a:ea typeface="+mn-ea"/>
          <a:cs typeface="+mn-cs"/>
        </a:defRPr>
      </a:lvl5pPr>
      <a:lvl6pPr marL="6086932" algn="l" defTabSz="2434773" rtl="0" eaLnBrk="1" latinLnBrk="0" hangingPunct="1">
        <a:defRPr sz="4793" kern="1200">
          <a:solidFill>
            <a:schemeClr val="tx1"/>
          </a:solidFill>
          <a:latin typeface="+mn-lt"/>
          <a:ea typeface="+mn-ea"/>
          <a:cs typeface="+mn-cs"/>
        </a:defRPr>
      </a:lvl6pPr>
      <a:lvl7pPr marL="7304319" algn="l" defTabSz="2434773" rtl="0" eaLnBrk="1" latinLnBrk="0" hangingPunct="1">
        <a:defRPr sz="4793" kern="1200">
          <a:solidFill>
            <a:schemeClr val="tx1"/>
          </a:solidFill>
          <a:latin typeface="+mn-lt"/>
          <a:ea typeface="+mn-ea"/>
          <a:cs typeface="+mn-cs"/>
        </a:defRPr>
      </a:lvl7pPr>
      <a:lvl8pPr marL="8521705" algn="l" defTabSz="2434773" rtl="0" eaLnBrk="1" latinLnBrk="0" hangingPunct="1">
        <a:defRPr sz="4793" kern="1200">
          <a:solidFill>
            <a:schemeClr val="tx1"/>
          </a:solidFill>
          <a:latin typeface="+mn-lt"/>
          <a:ea typeface="+mn-ea"/>
          <a:cs typeface="+mn-cs"/>
        </a:defRPr>
      </a:lvl8pPr>
      <a:lvl9pPr marL="9739092" algn="l" defTabSz="2434773" rtl="0" eaLnBrk="1" latinLnBrk="0" hangingPunct="1">
        <a:defRPr sz="479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Botón de acción: Personalizar 22">
            <a:hlinkClick r:id="" action="ppaction://noaction" highlightClick="1"/>
            <a:extLst>
              <a:ext uri="{FF2B5EF4-FFF2-40B4-BE49-F238E27FC236}">
                <a16:creationId xmlns:a16="http://schemas.microsoft.com/office/drawing/2014/main" id="{C9D98B23-E125-3D4C-B868-442654A00374}"/>
              </a:ext>
            </a:extLst>
          </p:cNvPr>
          <p:cNvSpPr/>
          <p:nvPr/>
        </p:nvSpPr>
        <p:spPr>
          <a:xfrm>
            <a:off x="0" y="7430365"/>
            <a:ext cx="24347488" cy="14158048"/>
          </a:xfrm>
          <a:prstGeom prst="actionButtonBlank">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17" name="Imagen 16">
            <a:extLst>
              <a:ext uri="{FF2B5EF4-FFF2-40B4-BE49-F238E27FC236}">
                <a16:creationId xmlns:a16="http://schemas.microsoft.com/office/drawing/2014/main" id="{D57D0E79-570D-E74C-AF6E-9501C0E61F17}"/>
              </a:ext>
            </a:extLst>
          </p:cNvPr>
          <p:cNvPicPr>
            <a:picLocks noChangeAspect="1"/>
          </p:cNvPicPr>
          <p:nvPr/>
        </p:nvPicPr>
        <p:blipFill>
          <a:blip r:embed="rId2"/>
          <a:stretch>
            <a:fillRect/>
          </a:stretch>
        </p:blipFill>
        <p:spPr>
          <a:xfrm>
            <a:off x="0" y="0"/>
            <a:ext cx="24347488" cy="20371615"/>
          </a:xfrm>
          <a:prstGeom prst="rect">
            <a:avLst/>
          </a:prstGeom>
        </p:spPr>
      </p:pic>
      <p:pic>
        <p:nvPicPr>
          <p:cNvPr id="18" name="Imagen 17">
            <a:extLst>
              <a:ext uri="{FF2B5EF4-FFF2-40B4-BE49-F238E27FC236}">
                <a16:creationId xmlns:a16="http://schemas.microsoft.com/office/drawing/2014/main" id="{7E82CF6A-728A-9147-85C3-FDFA991442F4}"/>
              </a:ext>
            </a:extLst>
          </p:cNvPr>
          <p:cNvPicPr>
            <a:picLocks noChangeAspect="1"/>
          </p:cNvPicPr>
          <p:nvPr/>
        </p:nvPicPr>
        <p:blipFill>
          <a:blip r:embed="rId3"/>
          <a:stretch>
            <a:fillRect/>
          </a:stretch>
        </p:blipFill>
        <p:spPr>
          <a:xfrm flipV="1">
            <a:off x="663792" y="-3854"/>
            <a:ext cx="23019904" cy="335009"/>
          </a:xfrm>
          <a:prstGeom prst="rect">
            <a:avLst/>
          </a:prstGeom>
        </p:spPr>
      </p:pic>
      <p:sp>
        <p:nvSpPr>
          <p:cNvPr id="19" name="CuadroTexto 18">
            <a:extLst>
              <a:ext uri="{FF2B5EF4-FFF2-40B4-BE49-F238E27FC236}">
                <a16:creationId xmlns:a16="http://schemas.microsoft.com/office/drawing/2014/main" id="{0DCA8AF2-DB34-AF40-86D5-451CA0E876C2}"/>
              </a:ext>
            </a:extLst>
          </p:cNvPr>
          <p:cNvSpPr txBox="1"/>
          <p:nvPr/>
        </p:nvSpPr>
        <p:spPr>
          <a:xfrm>
            <a:off x="15591658" y="6720552"/>
            <a:ext cx="7593745" cy="707886"/>
          </a:xfrm>
          <a:prstGeom prst="rect">
            <a:avLst/>
          </a:prstGeom>
          <a:noFill/>
        </p:spPr>
        <p:txBody>
          <a:bodyPr wrap="none" rtlCol="0">
            <a:spAutoFit/>
          </a:bodyPr>
          <a:lstStyle/>
          <a:p>
            <a:r>
              <a:rPr lang="es-CL" sz="3598" b="1" dirty="0">
                <a:solidFill>
                  <a:schemeClr val="bg1"/>
                </a:solidFill>
                <a:latin typeface="Verdana" panose="020B0604030504040204" pitchFamily="34" charset="0"/>
                <a:ea typeface="Verdana" panose="020B0604030504040204" pitchFamily="34" charset="0"/>
                <a:cs typeface="Verdana" panose="020B0604030504040204" pitchFamily="34" charset="0"/>
              </a:rPr>
              <a:t>#</a:t>
            </a:r>
            <a:r>
              <a:rPr lang="es-CL" sz="4000" b="1" dirty="0">
                <a:solidFill>
                  <a:schemeClr val="bg1"/>
                </a:solidFill>
                <a:latin typeface="Verdana" panose="020B0604030504040204" pitchFamily="34" charset="0"/>
                <a:ea typeface="Verdana" panose="020B0604030504040204" pitchFamily="34" charset="0"/>
                <a:cs typeface="Verdana" panose="020B0604030504040204" pitchFamily="34" charset="0"/>
              </a:rPr>
              <a:t>Hashtaghashtaghashtag</a:t>
            </a:r>
          </a:p>
        </p:txBody>
      </p:sp>
      <p:sp>
        <p:nvSpPr>
          <p:cNvPr id="20" name="CuadroTexto 19">
            <a:extLst>
              <a:ext uri="{FF2B5EF4-FFF2-40B4-BE49-F238E27FC236}">
                <a16:creationId xmlns:a16="http://schemas.microsoft.com/office/drawing/2014/main" id="{BE613D93-97E8-2841-BF48-F0A9C70C00AB}"/>
              </a:ext>
            </a:extLst>
          </p:cNvPr>
          <p:cNvSpPr txBox="1"/>
          <p:nvPr/>
        </p:nvSpPr>
        <p:spPr>
          <a:xfrm>
            <a:off x="1162085" y="10798492"/>
            <a:ext cx="22023318" cy="5794150"/>
          </a:xfrm>
          <a:prstGeom prst="rect">
            <a:avLst/>
          </a:prstGeom>
          <a:noFill/>
        </p:spPr>
        <p:txBody>
          <a:bodyPr wrap="square" rtlCol="0">
            <a:spAutoFit/>
          </a:bodyPr>
          <a:lstStyle/>
          <a:p>
            <a:pPr>
              <a:lnSpc>
                <a:spcPct val="150000"/>
              </a:lnSpc>
            </a:pPr>
            <a:r>
              <a:rPr lang="es-CL" sz="3598" dirty="0">
                <a:solidFill>
                  <a:srgbClr val="0063B0"/>
                </a:solidFill>
                <a:latin typeface="Verdana" panose="020B0604030504040204" pitchFamily="34" charset="0"/>
                <a:ea typeface="Verdana" panose="020B0604030504040204" pitchFamily="34" charset="0"/>
                <a:cs typeface="Verdana" panose="020B0604030504040204" pitchFamily="34" charset="0"/>
              </a:rPr>
              <a:t>Lorem ipsum dolor sit amet, consectetuer adipiscing elit, sed diam nonummy nibh euismod tincidunt ut laoreet dolore magna aliquam erat volutpat. Ut wisi enim ad.Lorem ipsum dolor sit amet, consectetuer adipiscing elit, sed diam nonummy nibh euismod tincidunt ut laoreet Lorem ipsum dolor sit amet, consectetuer adipiscing elit, sed diam nonummy nibh euismod tincidunt ut laoreet dolore magna aliquam erat volutpat. Ut wisi enim ad.Lorem ipsum dolor sit amet, consectetuer adipiscing elit, sed diam nonummy nibh euismod tincidunt ut laoreet</a:t>
            </a:r>
          </a:p>
          <a:p>
            <a:pPr>
              <a:lnSpc>
                <a:spcPct val="150000"/>
              </a:lnSpc>
            </a:pPr>
            <a:endParaRPr lang="es-CL" sz="3598" dirty="0">
              <a:solidFill>
                <a:srgbClr val="0063B0"/>
              </a:solidFill>
              <a:latin typeface="Verdana" panose="020B0604030504040204" pitchFamily="34" charset="0"/>
              <a:ea typeface="Verdana" panose="020B0604030504040204" pitchFamily="34" charset="0"/>
              <a:cs typeface="Verdana" panose="020B0604030504040204" pitchFamily="34" charset="0"/>
            </a:endParaRPr>
          </a:p>
        </p:txBody>
      </p:sp>
      <p:sp>
        <p:nvSpPr>
          <p:cNvPr id="21" name="CuadroTexto 20">
            <a:extLst>
              <a:ext uri="{FF2B5EF4-FFF2-40B4-BE49-F238E27FC236}">
                <a16:creationId xmlns:a16="http://schemas.microsoft.com/office/drawing/2014/main" id="{32B30869-0C92-A543-B48C-A8AE1F19DB92}"/>
              </a:ext>
            </a:extLst>
          </p:cNvPr>
          <p:cNvSpPr txBox="1"/>
          <p:nvPr/>
        </p:nvSpPr>
        <p:spPr>
          <a:xfrm>
            <a:off x="13716000" y="1328982"/>
            <a:ext cx="9469403" cy="3304238"/>
          </a:xfrm>
          <a:prstGeom prst="rect">
            <a:avLst/>
          </a:prstGeom>
          <a:noFill/>
        </p:spPr>
        <p:txBody>
          <a:bodyPr wrap="square" rtlCol="0">
            <a:spAutoFit/>
          </a:bodyPr>
          <a:lstStyle/>
          <a:p>
            <a:pPr algn="r">
              <a:lnSpc>
                <a:spcPct val="150000"/>
              </a:lnSpc>
            </a:pPr>
            <a:r>
              <a:rPr lang="es-CL" sz="3600" b="1" dirty="0">
                <a:solidFill>
                  <a:schemeClr val="bg1"/>
                </a:solidFill>
                <a:latin typeface="Verdana" panose="020B0604030504040204" pitchFamily="34" charset="0"/>
                <a:ea typeface="Verdana" panose="020B0604030504040204" pitchFamily="34" charset="0"/>
                <a:cs typeface="Verdana" panose="020B0604030504040204" pitchFamily="34" charset="0"/>
              </a:rPr>
              <a:t>Nombre de la actividad</a:t>
            </a:r>
          </a:p>
          <a:p>
            <a:pPr algn="r">
              <a:lnSpc>
                <a:spcPct val="150000"/>
              </a:lnSpc>
            </a:pPr>
            <a:r>
              <a:rPr lang="es-CL" sz="3600" dirty="0">
                <a:solidFill>
                  <a:schemeClr val="bg1"/>
                </a:solidFill>
                <a:latin typeface="Verdana" panose="020B0604030504040204" pitchFamily="34" charset="0"/>
                <a:ea typeface="Verdana" panose="020B0604030504040204" pitchFamily="34" charset="0"/>
                <a:cs typeface="Verdana" panose="020B0604030504040204" pitchFamily="34" charset="0"/>
              </a:rPr>
              <a:t>Lugar de la Actividad</a:t>
            </a:r>
          </a:p>
          <a:p>
            <a:pPr algn="r">
              <a:lnSpc>
                <a:spcPct val="150000"/>
              </a:lnSpc>
            </a:pPr>
            <a:r>
              <a:rPr lang="es-CL" sz="3600" dirty="0">
                <a:solidFill>
                  <a:schemeClr val="bg1"/>
                </a:solidFill>
                <a:latin typeface="Verdana" panose="020B0604030504040204" pitchFamily="34" charset="0"/>
                <a:ea typeface="Verdana" panose="020B0604030504040204" pitchFamily="34" charset="0"/>
                <a:cs typeface="Verdana" panose="020B0604030504040204" pitchFamily="34" charset="0"/>
              </a:rPr>
              <a:t>Descripción de la</a:t>
            </a:r>
          </a:p>
          <a:p>
            <a:pPr algn="r">
              <a:lnSpc>
                <a:spcPct val="150000"/>
              </a:lnSpc>
            </a:pPr>
            <a:r>
              <a:rPr lang="es-CL" sz="3600" dirty="0">
                <a:solidFill>
                  <a:schemeClr val="bg1"/>
                </a:solidFill>
                <a:latin typeface="Verdana" panose="020B0604030504040204" pitchFamily="34" charset="0"/>
                <a:ea typeface="Verdana" panose="020B0604030504040204" pitchFamily="34" charset="0"/>
                <a:cs typeface="Verdana" panose="020B0604030504040204" pitchFamily="34" charset="0"/>
              </a:rPr>
              <a:t>actividad</a:t>
            </a:r>
          </a:p>
        </p:txBody>
      </p:sp>
      <p:sp>
        <p:nvSpPr>
          <p:cNvPr id="16" name="Marcador de posición de imagen 2">
            <a:extLst>
              <a:ext uri="{FF2B5EF4-FFF2-40B4-BE49-F238E27FC236}">
                <a16:creationId xmlns:a16="http://schemas.microsoft.com/office/drawing/2014/main" id="{BA001EE7-CA02-0F41-ABB1-EBD49902DBCD}"/>
              </a:ext>
            </a:extLst>
          </p:cNvPr>
          <p:cNvSpPr>
            <a:spLocks noGrp="1"/>
          </p:cNvSpPr>
          <p:nvPr>
            <p:ph type="pic" sz="quarter" idx="14"/>
          </p:nvPr>
        </p:nvSpPr>
        <p:spPr>
          <a:xfrm>
            <a:off x="1162085" y="1328982"/>
            <a:ext cx="3299583" cy="3304238"/>
          </a:xfrm>
          <a:solidFill>
            <a:schemeClr val="bg2">
              <a:lumMod val="90000"/>
            </a:schemeClr>
          </a:solidFill>
        </p:spPr>
      </p:sp>
      <p:sp>
        <p:nvSpPr>
          <p:cNvPr id="8" name="Rectángulo 7">
            <a:extLst>
              <a:ext uri="{FF2B5EF4-FFF2-40B4-BE49-F238E27FC236}">
                <a16:creationId xmlns:a16="http://schemas.microsoft.com/office/drawing/2014/main" id="{34F9B3C9-CE6E-D94E-801F-6CA099B94444}"/>
              </a:ext>
            </a:extLst>
          </p:cNvPr>
          <p:cNvSpPr/>
          <p:nvPr/>
        </p:nvSpPr>
        <p:spPr>
          <a:xfrm>
            <a:off x="19240251" y="17789631"/>
            <a:ext cx="3313728" cy="461665"/>
          </a:xfrm>
          <a:prstGeom prst="rect">
            <a:avLst/>
          </a:prstGeom>
        </p:spPr>
        <p:txBody>
          <a:bodyPr wrap="none">
            <a:spAutoFit/>
          </a:bodyPr>
          <a:lstStyle/>
          <a:p>
            <a:pPr algn="r"/>
            <a:r>
              <a:rPr lang="es-CL" sz="2400" dirty="0">
                <a:solidFill>
                  <a:srgbClr val="0063B0"/>
                </a:solidFill>
                <a:latin typeface="Verdana" panose="020B0604030504040204" pitchFamily="34" charset="0"/>
                <a:ea typeface="Verdana" panose="020B0604030504040204" pitchFamily="34" charset="0"/>
                <a:cs typeface="Verdana" panose="020B0604030504040204" pitchFamily="34" charset="0"/>
              </a:rPr>
              <a:t>Ciudad, 00/00/2020</a:t>
            </a:r>
            <a:endParaRPr lang="es-CL" sz="2400" dirty="0"/>
          </a:p>
        </p:txBody>
      </p:sp>
    </p:spTree>
    <p:extLst>
      <p:ext uri="{BB962C8B-B14F-4D97-AF65-F5344CB8AC3E}">
        <p14:creationId xmlns:p14="http://schemas.microsoft.com/office/powerpoint/2010/main" val="1718337240"/>
      </p:ext>
    </p:extLst>
  </p:cSld>
  <p:clrMapOvr>
    <a:masterClrMapping/>
  </p:clrMapOvr>
</p:sld>
</file>

<file path=ppt/theme/theme1.xml><?xml version="1.0" encoding="utf-8"?>
<a:theme xmlns:a="http://schemas.openxmlformats.org/drawingml/2006/main" name="Office Them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949</TotalTime>
  <Words>111</Words>
  <Application>Microsoft Macintosh PowerPoint</Application>
  <PresentationFormat>Personalizado</PresentationFormat>
  <Paragraphs>7</Paragraphs>
  <Slides>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vt:i4>
      </vt:variant>
    </vt:vector>
  </HeadingPairs>
  <TitlesOfParts>
    <vt:vector size="7" baseType="lpstr">
      <vt:lpstr>Arial</vt:lpstr>
      <vt:lpstr>Calibri</vt:lpstr>
      <vt:lpstr>Calibri Light</vt:lpstr>
      <vt:lpstr>Montserrat</vt:lpstr>
      <vt:lpstr>Verdana</vt:lpstr>
      <vt:lpstr>Office Theme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Mert Özmutaf</dc:creator>
  <cp:lastModifiedBy>Jorge Alejandro Morales Salas</cp:lastModifiedBy>
  <cp:revision>358</cp:revision>
  <dcterms:created xsi:type="dcterms:W3CDTF">2019-06-03T14:40:30Z</dcterms:created>
  <dcterms:modified xsi:type="dcterms:W3CDTF">2020-10-01T22:27:19Z</dcterms:modified>
</cp:coreProperties>
</file>