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7"/>
  </p:notesMasterIdLst>
  <p:sldIdLst>
    <p:sldId id="259" r:id="rId2"/>
    <p:sldId id="260" r:id="rId3"/>
    <p:sldId id="261" r:id="rId4"/>
    <p:sldId id="262" r:id="rId5"/>
    <p:sldId id="263" r:id="rId6"/>
  </p:sldIdLst>
  <p:sldSz cx="13716000" cy="24382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C0"/>
    <a:srgbClr val="0063B0"/>
    <a:srgbClr val="7E7F81"/>
    <a:srgbClr val="EBE9E5"/>
    <a:srgbClr val="E9EBE5"/>
    <a:srgbClr val="EBE8E5"/>
    <a:srgbClr val="7E7F82"/>
    <a:srgbClr val="ECE7E2"/>
    <a:srgbClr val="CDC1B1"/>
    <a:srgbClr val="3D3D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0" autoAdjust="0"/>
    <p:restoredTop sz="94660"/>
  </p:normalViewPr>
  <p:slideViewPr>
    <p:cSldViewPr snapToGrid="0">
      <p:cViewPr>
        <p:scale>
          <a:sx n="28" d="100"/>
          <a:sy n="28" d="100"/>
        </p:scale>
        <p:origin x="2680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-19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ontserrat" panose="00000500000000000000" pitchFamily="50" charset="0"/>
              </a:defRPr>
            </a:lvl1pPr>
          </a:lstStyle>
          <a:p>
            <a:fld id="{B376FEF9-4667-4CCC-8714-543878319BB0}" type="datetimeFigureOut">
              <a:rPr lang="en-US" smtClean="0"/>
              <a:pPr/>
              <a:t>10/1/20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ontserrat" panose="00000500000000000000" pitchFamily="50" charset="0"/>
              </a:defRPr>
            </a:lvl1pPr>
          </a:lstStyle>
          <a:p>
            <a:fld id="{C2CD344D-CC49-4A8B-BC9C-CE6877F14F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25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800" rtl="0" eaLnBrk="1" latinLnBrk="0" hangingPunct="1">
      <a:defRPr sz="2400" kern="1200">
        <a:solidFill>
          <a:schemeClr val="tx1"/>
        </a:solidFill>
        <a:latin typeface="Montserrat" panose="00000500000000000000" pitchFamily="50" charset="0"/>
        <a:ea typeface="+mn-ea"/>
        <a:cs typeface="+mn-cs"/>
      </a:defRPr>
    </a:lvl1pPr>
    <a:lvl2pPr marL="914400" algn="l" defTabSz="1828800" rtl="0" eaLnBrk="1" latinLnBrk="0" hangingPunct="1">
      <a:defRPr sz="2400" kern="1200">
        <a:solidFill>
          <a:schemeClr val="tx1"/>
        </a:solidFill>
        <a:latin typeface="Montserrat" panose="00000500000000000000" pitchFamily="50" charset="0"/>
        <a:ea typeface="+mn-ea"/>
        <a:cs typeface="+mn-cs"/>
      </a:defRPr>
    </a:lvl2pPr>
    <a:lvl3pPr marL="1828800" algn="l" defTabSz="1828800" rtl="0" eaLnBrk="1" latinLnBrk="0" hangingPunct="1">
      <a:defRPr sz="2400" kern="1200">
        <a:solidFill>
          <a:schemeClr val="tx1"/>
        </a:solidFill>
        <a:latin typeface="Montserrat" panose="00000500000000000000" pitchFamily="50" charset="0"/>
        <a:ea typeface="+mn-ea"/>
        <a:cs typeface="+mn-cs"/>
      </a:defRPr>
    </a:lvl3pPr>
    <a:lvl4pPr marL="2743200" algn="l" defTabSz="1828800" rtl="0" eaLnBrk="1" latinLnBrk="0" hangingPunct="1">
      <a:defRPr sz="2400" kern="1200">
        <a:solidFill>
          <a:schemeClr val="tx1"/>
        </a:solidFill>
        <a:latin typeface="Montserrat" panose="00000500000000000000" pitchFamily="50" charset="0"/>
        <a:ea typeface="+mn-ea"/>
        <a:cs typeface="+mn-cs"/>
      </a:defRPr>
    </a:lvl4pPr>
    <a:lvl5pPr marL="3657600" algn="l" defTabSz="1828800" rtl="0" eaLnBrk="1" latinLnBrk="0" hangingPunct="1">
      <a:defRPr sz="2400" kern="1200">
        <a:solidFill>
          <a:schemeClr val="tx1"/>
        </a:solidFill>
        <a:latin typeface="Montserrat" panose="00000500000000000000" pitchFamily="50" charset="0"/>
        <a:ea typeface="+mn-ea"/>
        <a:cs typeface="+mn-cs"/>
      </a:defRPr>
    </a:lvl5pPr>
    <a:lvl6pPr marL="45720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990364"/>
            <a:ext cx="11658600" cy="8488692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806412"/>
            <a:ext cx="10287000" cy="5886771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07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67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98138"/>
            <a:ext cx="2957513" cy="2066296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98138"/>
            <a:ext cx="8701088" cy="2066296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515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ción de imagen 3">
            <a:extLst>
              <a:ext uri="{FF2B5EF4-FFF2-40B4-BE49-F238E27FC236}">
                <a16:creationId xmlns:a16="http://schemas.microsoft.com/office/drawing/2014/main" id="{C418B769-59C3-2F43-A7AD-50089DE52B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9300" y="18196094"/>
            <a:ext cx="2575791" cy="2461033"/>
          </a:xfrm>
          <a:solidFill>
            <a:srgbClr val="BFBFC0"/>
          </a:solidFill>
        </p:spPr>
        <p:txBody>
          <a:bodyPr/>
          <a:lstStyle/>
          <a:p>
            <a:endParaRPr lang="es-CL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9CC74AAA-E6EF-49EC-9395-DBBA2BA58BB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45829" y="-2"/>
            <a:ext cx="6270172" cy="24382417"/>
          </a:xfrm>
          <a:custGeom>
            <a:avLst/>
            <a:gdLst>
              <a:gd name="connsiteX0" fmla="*/ 0 w 11146973"/>
              <a:gd name="connsiteY0" fmla="*/ 0 h 13716002"/>
              <a:gd name="connsiteX1" fmla="*/ 11146973 w 11146973"/>
              <a:gd name="connsiteY1" fmla="*/ 0 h 13716002"/>
              <a:gd name="connsiteX2" fmla="*/ 11146973 w 11146973"/>
              <a:gd name="connsiteY2" fmla="*/ 13716002 h 13716002"/>
              <a:gd name="connsiteX3" fmla="*/ 0 w 11146973"/>
              <a:gd name="connsiteY3" fmla="*/ 13716002 h 13716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46973" h="13716002">
                <a:moveTo>
                  <a:pt x="0" y="0"/>
                </a:moveTo>
                <a:lnTo>
                  <a:pt x="11146973" y="0"/>
                </a:lnTo>
                <a:lnTo>
                  <a:pt x="11146973" y="13716002"/>
                </a:lnTo>
                <a:lnTo>
                  <a:pt x="0" y="1371600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5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6DB1711-854A-497C-872C-8F0CF8153B6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613430" y="10119094"/>
            <a:ext cx="11102569" cy="7116305"/>
          </a:xfrm>
          <a:custGeom>
            <a:avLst/>
            <a:gdLst>
              <a:gd name="connsiteX0" fmla="*/ 0 w 19737900"/>
              <a:gd name="connsiteY0" fmla="*/ 0 h 4003182"/>
              <a:gd name="connsiteX1" fmla="*/ 19737900 w 19737900"/>
              <a:gd name="connsiteY1" fmla="*/ 0 h 4003182"/>
              <a:gd name="connsiteX2" fmla="*/ 19737900 w 19737900"/>
              <a:gd name="connsiteY2" fmla="*/ 4003182 h 4003182"/>
              <a:gd name="connsiteX3" fmla="*/ 0 w 19737900"/>
              <a:gd name="connsiteY3" fmla="*/ 4003182 h 4003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37900" h="4003182">
                <a:moveTo>
                  <a:pt x="0" y="0"/>
                </a:moveTo>
                <a:lnTo>
                  <a:pt x="19737900" y="0"/>
                </a:lnTo>
                <a:lnTo>
                  <a:pt x="19737900" y="4003182"/>
                </a:lnTo>
                <a:lnTo>
                  <a:pt x="0" y="400318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00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57952975-2019-43F1-82DE-5804A4218D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613433" y="10119099"/>
            <a:ext cx="4244569" cy="14263319"/>
          </a:xfrm>
          <a:custGeom>
            <a:avLst/>
            <a:gdLst>
              <a:gd name="connsiteX0" fmla="*/ 0 w 7545901"/>
              <a:gd name="connsiteY0" fmla="*/ 0 h 8023639"/>
              <a:gd name="connsiteX1" fmla="*/ 7545901 w 7545901"/>
              <a:gd name="connsiteY1" fmla="*/ 0 h 8023639"/>
              <a:gd name="connsiteX2" fmla="*/ 7545901 w 7545901"/>
              <a:gd name="connsiteY2" fmla="*/ 8023639 h 8023639"/>
              <a:gd name="connsiteX3" fmla="*/ 0 w 7545901"/>
              <a:gd name="connsiteY3" fmla="*/ 8023639 h 802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45901" h="8023639">
                <a:moveTo>
                  <a:pt x="0" y="0"/>
                </a:moveTo>
                <a:lnTo>
                  <a:pt x="7545901" y="0"/>
                </a:lnTo>
                <a:lnTo>
                  <a:pt x="7545901" y="8023639"/>
                </a:lnTo>
                <a:lnTo>
                  <a:pt x="0" y="802363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85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48FE9566-2CA2-4131-8E29-A69FFDB6902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19358" y="10119094"/>
            <a:ext cx="5796643" cy="14263321"/>
          </a:xfrm>
          <a:custGeom>
            <a:avLst/>
            <a:gdLst>
              <a:gd name="connsiteX0" fmla="*/ 0 w 10305144"/>
              <a:gd name="connsiteY0" fmla="*/ 0 h 8023640"/>
              <a:gd name="connsiteX1" fmla="*/ 10305144 w 10305144"/>
              <a:gd name="connsiteY1" fmla="*/ 0 h 8023640"/>
              <a:gd name="connsiteX2" fmla="*/ 10305144 w 10305144"/>
              <a:gd name="connsiteY2" fmla="*/ 8023640 h 8023640"/>
              <a:gd name="connsiteX3" fmla="*/ 0 w 10305144"/>
              <a:gd name="connsiteY3" fmla="*/ 8023640 h 802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05144" h="8023640">
                <a:moveTo>
                  <a:pt x="0" y="0"/>
                </a:moveTo>
                <a:lnTo>
                  <a:pt x="10305144" y="0"/>
                </a:lnTo>
                <a:lnTo>
                  <a:pt x="10305144" y="8023640"/>
                </a:lnTo>
                <a:lnTo>
                  <a:pt x="0" y="802364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16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62290655-FEBC-4B58-94AC-C290F160430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356336" y="0"/>
            <a:ext cx="3473725" cy="24382413"/>
          </a:xfrm>
          <a:custGeom>
            <a:avLst/>
            <a:gdLst>
              <a:gd name="connsiteX0" fmla="*/ 0 w 6175512"/>
              <a:gd name="connsiteY0" fmla="*/ 0 h 13716000"/>
              <a:gd name="connsiteX1" fmla="*/ 6175512 w 6175512"/>
              <a:gd name="connsiteY1" fmla="*/ 0 h 13716000"/>
              <a:gd name="connsiteX2" fmla="*/ 6175512 w 6175512"/>
              <a:gd name="connsiteY2" fmla="*/ 13716000 h 13716000"/>
              <a:gd name="connsiteX3" fmla="*/ 0 w 6175512"/>
              <a:gd name="connsiteY3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75512" h="13716000">
                <a:moveTo>
                  <a:pt x="0" y="0"/>
                </a:moveTo>
                <a:lnTo>
                  <a:pt x="6175512" y="0"/>
                </a:lnTo>
                <a:lnTo>
                  <a:pt x="6175512" y="13716000"/>
                </a:lnTo>
                <a:lnTo>
                  <a:pt x="0" y="137160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082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2233627-D9BB-4C9D-9462-78C217AC92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618388" y="4360454"/>
            <a:ext cx="2294164" cy="10957857"/>
          </a:xfrm>
          <a:custGeom>
            <a:avLst/>
            <a:gdLst>
              <a:gd name="connsiteX0" fmla="*/ 0 w 4078514"/>
              <a:gd name="connsiteY0" fmla="*/ 0 h 6164196"/>
              <a:gd name="connsiteX1" fmla="*/ 4078514 w 4078514"/>
              <a:gd name="connsiteY1" fmla="*/ 0 h 6164196"/>
              <a:gd name="connsiteX2" fmla="*/ 4078514 w 4078514"/>
              <a:gd name="connsiteY2" fmla="*/ 6164196 h 6164196"/>
              <a:gd name="connsiteX3" fmla="*/ 0 w 4078514"/>
              <a:gd name="connsiteY3" fmla="*/ 6164196 h 616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8514" h="6164196">
                <a:moveTo>
                  <a:pt x="0" y="0"/>
                </a:moveTo>
                <a:lnTo>
                  <a:pt x="4078514" y="0"/>
                </a:lnTo>
                <a:lnTo>
                  <a:pt x="4078514" y="6164196"/>
                </a:lnTo>
                <a:lnTo>
                  <a:pt x="0" y="616419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C71B8D4-9868-4A71-B405-21DA09AFED5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75088" y="4360454"/>
            <a:ext cx="2294164" cy="10957857"/>
          </a:xfrm>
          <a:custGeom>
            <a:avLst/>
            <a:gdLst>
              <a:gd name="connsiteX0" fmla="*/ 0 w 4078514"/>
              <a:gd name="connsiteY0" fmla="*/ 0 h 6164196"/>
              <a:gd name="connsiteX1" fmla="*/ 4078514 w 4078514"/>
              <a:gd name="connsiteY1" fmla="*/ 0 h 6164196"/>
              <a:gd name="connsiteX2" fmla="*/ 4078514 w 4078514"/>
              <a:gd name="connsiteY2" fmla="*/ 6164196 h 6164196"/>
              <a:gd name="connsiteX3" fmla="*/ 0 w 4078514"/>
              <a:gd name="connsiteY3" fmla="*/ 6164196 h 616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8514" h="6164196">
                <a:moveTo>
                  <a:pt x="0" y="0"/>
                </a:moveTo>
                <a:lnTo>
                  <a:pt x="4078514" y="0"/>
                </a:lnTo>
                <a:lnTo>
                  <a:pt x="4078514" y="6164196"/>
                </a:lnTo>
                <a:lnTo>
                  <a:pt x="0" y="616419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1255706-E85C-4A5A-A712-37E24FD099C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531788" y="4360454"/>
            <a:ext cx="2294164" cy="10957857"/>
          </a:xfrm>
          <a:custGeom>
            <a:avLst/>
            <a:gdLst>
              <a:gd name="connsiteX0" fmla="*/ 0 w 4078514"/>
              <a:gd name="connsiteY0" fmla="*/ 0 h 6164196"/>
              <a:gd name="connsiteX1" fmla="*/ 4078514 w 4078514"/>
              <a:gd name="connsiteY1" fmla="*/ 0 h 6164196"/>
              <a:gd name="connsiteX2" fmla="*/ 4078514 w 4078514"/>
              <a:gd name="connsiteY2" fmla="*/ 6164196 h 6164196"/>
              <a:gd name="connsiteX3" fmla="*/ 0 w 4078514"/>
              <a:gd name="connsiteY3" fmla="*/ 6164196 h 616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8514" h="6164196">
                <a:moveTo>
                  <a:pt x="0" y="0"/>
                </a:moveTo>
                <a:lnTo>
                  <a:pt x="4078514" y="0"/>
                </a:lnTo>
                <a:lnTo>
                  <a:pt x="4078514" y="6164196"/>
                </a:lnTo>
                <a:lnTo>
                  <a:pt x="0" y="616419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577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4F6EF44-259D-409F-BBC8-381200F0BE4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31788" y="10357248"/>
            <a:ext cx="5510034" cy="14025169"/>
          </a:xfrm>
          <a:custGeom>
            <a:avLst/>
            <a:gdLst>
              <a:gd name="connsiteX0" fmla="*/ 0 w 9795615"/>
              <a:gd name="connsiteY0" fmla="*/ 0 h 7889671"/>
              <a:gd name="connsiteX1" fmla="*/ 9795615 w 9795615"/>
              <a:gd name="connsiteY1" fmla="*/ 0 h 7889671"/>
              <a:gd name="connsiteX2" fmla="*/ 9795615 w 9795615"/>
              <a:gd name="connsiteY2" fmla="*/ 7889671 h 7889671"/>
              <a:gd name="connsiteX3" fmla="*/ 0 w 9795615"/>
              <a:gd name="connsiteY3" fmla="*/ 7889671 h 7889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95615" h="7889671">
                <a:moveTo>
                  <a:pt x="0" y="0"/>
                </a:moveTo>
                <a:lnTo>
                  <a:pt x="9795615" y="0"/>
                </a:lnTo>
                <a:lnTo>
                  <a:pt x="9795615" y="7889671"/>
                </a:lnTo>
                <a:lnTo>
                  <a:pt x="0" y="788967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80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3F719CF-090C-4C56-B7EB-385AE7C26CD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31788" y="12191206"/>
            <a:ext cx="2827878" cy="12191207"/>
          </a:xfrm>
          <a:custGeom>
            <a:avLst/>
            <a:gdLst>
              <a:gd name="connsiteX0" fmla="*/ 0 w 5027339"/>
              <a:gd name="connsiteY0" fmla="*/ 0 h 6858000"/>
              <a:gd name="connsiteX1" fmla="*/ 5027339 w 5027339"/>
              <a:gd name="connsiteY1" fmla="*/ 0 h 6858000"/>
              <a:gd name="connsiteX2" fmla="*/ 5027339 w 5027339"/>
              <a:gd name="connsiteY2" fmla="*/ 6858000 h 6858000"/>
              <a:gd name="connsiteX3" fmla="*/ 0 w 5027339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27339" h="6858000">
                <a:moveTo>
                  <a:pt x="0" y="0"/>
                </a:moveTo>
                <a:lnTo>
                  <a:pt x="5027339" y="0"/>
                </a:lnTo>
                <a:lnTo>
                  <a:pt x="502733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F1541A37-3E68-4523-9A4A-0AB42421AB1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32238" y="12191206"/>
            <a:ext cx="2224098" cy="12191207"/>
          </a:xfrm>
          <a:custGeom>
            <a:avLst/>
            <a:gdLst>
              <a:gd name="connsiteX0" fmla="*/ 0 w 5027339"/>
              <a:gd name="connsiteY0" fmla="*/ 0 h 6858000"/>
              <a:gd name="connsiteX1" fmla="*/ 5027339 w 5027339"/>
              <a:gd name="connsiteY1" fmla="*/ 0 h 6858000"/>
              <a:gd name="connsiteX2" fmla="*/ 5027339 w 5027339"/>
              <a:gd name="connsiteY2" fmla="*/ 6858000 h 6858000"/>
              <a:gd name="connsiteX3" fmla="*/ 0 w 5027339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27339" h="6858000">
                <a:moveTo>
                  <a:pt x="0" y="0"/>
                </a:moveTo>
                <a:lnTo>
                  <a:pt x="5027339" y="0"/>
                </a:lnTo>
                <a:lnTo>
                  <a:pt x="502733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2756830-F27F-4604-ABD0-31CE16365D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128908" y="12191206"/>
            <a:ext cx="4587092" cy="12191207"/>
          </a:xfrm>
          <a:custGeom>
            <a:avLst/>
            <a:gdLst>
              <a:gd name="connsiteX0" fmla="*/ 0 w 5027339"/>
              <a:gd name="connsiteY0" fmla="*/ 0 h 6858000"/>
              <a:gd name="connsiteX1" fmla="*/ 5027339 w 5027339"/>
              <a:gd name="connsiteY1" fmla="*/ 0 h 6858000"/>
              <a:gd name="connsiteX2" fmla="*/ 5027339 w 5027339"/>
              <a:gd name="connsiteY2" fmla="*/ 6858000 h 6858000"/>
              <a:gd name="connsiteX3" fmla="*/ 0 w 5027339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27339" h="6858000">
                <a:moveTo>
                  <a:pt x="0" y="0"/>
                </a:moveTo>
                <a:lnTo>
                  <a:pt x="5027339" y="0"/>
                </a:lnTo>
                <a:lnTo>
                  <a:pt x="502733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9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6418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D0B0167-6345-496B-81A5-F8669195644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2513730"/>
            <a:ext cx="7731579" cy="11868687"/>
          </a:xfrm>
          <a:custGeom>
            <a:avLst/>
            <a:gdLst>
              <a:gd name="connsiteX0" fmla="*/ 0 w 13745029"/>
              <a:gd name="connsiteY0" fmla="*/ 0 h 6676571"/>
              <a:gd name="connsiteX1" fmla="*/ 13745029 w 13745029"/>
              <a:gd name="connsiteY1" fmla="*/ 0 h 6676571"/>
              <a:gd name="connsiteX2" fmla="*/ 13745029 w 13745029"/>
              <a:gd name="connsiteY2" fmla="*/ 6676571 h 6676571"/>
              <a:gd name="connsiteX3" fmla="*/ 0 w 13745029"/>
              <a:gd name="connsiteY3" fmla="*/ 6676571 h 667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45029" h="6676571">
                <a:moveTo>
                  <a:pt x="0" y="0"/>
                </a:moveTo>
                <a:lnTo>
                  <a:pt x="13745029" y="0"/>
                </a:lnTo>
                <a:lnTo>
                  <a:pt x="13745029" y="6676571"/>
                </a:lnTo>
                <a:lnTo>
                  <a:pt x="0" y="667657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29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C7661A97-B936-4CF3-A712-0E015737C60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531789" y="5900477"/>
            <a:ext cx="2954611" cy="12581460"/>
          </a:xfrm>
          <a:custGeom>
            <a:avLst/>
            <a:gdLst>
              <a:gd name="connsiteX0" fmla="*/ 0 w 5252643"/>
              <a:gd name="connsiteY0" fmla="*/ 0 h 7077532"/>
              <a:gd name="connsiteX1" fmla="*/ 5252643 w 5252643"/>
              <a:gd name="connsiteY1" fmla="*/ 0 h 7077532"/>
              <a:gd name="connsiteX2" fmla="*/ 5252643 w 5252643"/>
              <a:gd name="connsiteY2" fmla="*/ 7077532 h 7077532"/>
              <a:gd name="connsiteX3" fmla="*/ 0 w 5252643"/>
              <a:gd name="connsiteY3" fmla="*/ 7077532 h 7077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52643" h="7077532">
                <a:moveTo>
                  <a:pt x="0" y="0"/>
                </a:moveTo>
                <a:lnTo>
                  <a:pt x="5252643" y="0"/>
                </a:lnTo>
                <a:lnTo>
                  <a:pt x="5252643" y="7077532"/>
                </a:lnTo>
                <a:lnTo>
                  <a:pt x="0" y="707753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351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F124FC57-6C56-4D1F-BDD0-B919E8EC75B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531788" y="5954280"/>
            <a:ext cx="2954612" cy="10040038"/>
          </a:xfrm>
          <a:custGeom>
            <a:avLst/>
            <a:gdLst>
              <a:gd name="connsiteX0" fmla="*/ 0 w 5252644"/>
              <a:gd name="connsiteY0" fmla="*/ 0 h 5647889"/>
              <a:gd name="connsiteX1" fmla="*/ 5252644 w 5252644"/>
              <a:gd name="connsiteY1" fmla="*/ 0 h 5647889"/>
              <a:gd name="connsiteX2" fmla="*/ 5252644 w 5252644"/>
              <a:gd name="connsiteY2" fmla="*/ 5647889 h 5647889"/>
              <a:gd name="connsiteX3" fmla="*/ 0 w 5252644"/>
              <a:gd name="connsiteY3" fmla="*/ 5647889 h 5647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52644" h="5647889">
                <a:moveTo>
                  <a:pt x="0" y="0"/>
                </a:moveTo>
                <a:lnTo>
                  <a:pt x="5252644" y="0"/>
                </a:lnTo>
                <a:lnTo>
                  <a:pt x="5252644" y="5647889"/>
                </a:lnTo>
                <a:lnTo>
                  <a:pt x="0" y="564788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2587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FF6C2C3B-E17D-4B68-97B7-4FBFB86CAE7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56336" y="0"/>
            <a:ext cx="3473725" cy="24382413"/>
          </a:xfrm>
          <a:custGeom>
            <a:avLst/>
            <a:gdLst>
              <a:gd name="connsiteX0" fmla="*/ 0 w 6175512"/>
              <a:gd name="connsiteY0" fmla="*/ 0 h 13716000"/>
              <a:gd name="connsiteX1" fmla="*/ 6175512 w 6175512"/>
              <a:gd name="connsiteY1" fmla="*/ 0 h 13716000"/>
              <a:gd name="connsiteX2" fmla="*/ 6175512 w 6175512"/>
              <a:gd name="connsiteY2" fmla="*/ 13716000 h 13716000"/>
              <a:gd name="connsiteX3" fmla="*/ 0 w 6175512"/>
              <a:gd name="connsiteY3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75512" h="13716000">
                <a:moveTo>
                  <a:pt x="0" y="0"/>
                </a:moveTo>
                <a:lnTo>
                  <a:pt x="6175512" y="0"/>
                </a:lnTo>
                <a:lnTo>
                  <a:pt x="6175512" y="13716000"/>
                </a:lnTo>
                <a:lnTo>
                  <a:pt x="0" y="137160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53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39B0D568-44CD-43C8-8F67-DC65492F530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772566" y="4590987"/>
            <a:ext cx="1818946" cy="12462122"/>
          </a:xfrm>
          <a:custGeom>
            <a:avLst/>
            <a:gdLst>
              <a:gd name="connsiteX0" fmla="*/ 0 w 3233682"/>
              <a:gd name="connsiteY0" fmla="*/ 0 h 7010400"/>
              <a:gd name="connsiteX1" fmla="*/ 3233682 w 3233682"/>
              <a:gd name="connsiteY1" fmla="*/ 0 h 7010400"/>
              <a:gd name="connsiteX2" fmla="*/ 3233682 w 3233682"/>
              <a:gd name="connsiteY2" fmla="*/ 7010400 h 7010400"/>
              <a:gd name="connsiteX3" fmla="*/ 0 w 3233682"/>
              <a:gd name="connsiteY3" fmla="*/ 7010400 h 701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3682" h="7010400">
                <a:moveTo>
                  <a:pt x="0" y="0"/>
                </a:moveTo>
                <a:lnTo>
                  <a:pt x="3233682" y="0"/>
                </a:lnTo>
                <a:lnTo>
                  <a:pt x="3233682" y="7010400"/>
                </a:lnTo>
                <a:lnTo>
                  <a:pt x="0" y="70104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9DF85F3-9FC4-43A6-B1C5-BAEF6266A96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648078" y="11920291"/>
            <a:ext cx="1818946" cy="12462122"/>
          </a:xfrm>
          <a:custGeom>
            <a:avLst/>
            <a:gdLst>
              <a:gd name="connsiteX0" fmla="*/ 0 w 3233682"/>
              <a:gd name="connsiteY0" fmla="*/ 0 h 7010400"/>
              <a:gd name="connsiteX1" fmla="*/ 3233682 w 3233682"/>
              <a:gd name="connsiteY1" fmla="*/ 0 h 7010400"/>
              <a:gd name="connsiteX2" fmla="*/ 3233682 w 3233682"/>
              <a:gd name="connsiteY2" fmla="*/ 7010400 h 7010400"/>
              <a:gd name="connsiteX3" fmla="*/ 0 w 3233682"/>
              <a:gd name="connsiteY3" fmla="*/ 7010400 h 701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3682" h="7010400">
                <a:moveTo>
                  <a:pt x="0" y="0"/>
                </a:moveTo>
                <a:lnTo>
                  <a:pt x="3233682" y="0"/>
                </a:lnTo>
                <a:lnTo>
                  <a:pt x="3233682" y="7010400"/>
                </a:lnTo>
                <a:lnTo>
                  <a:pt x="0" y="70104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F5E64EC-0BAB-4D7C-97E1-9E39C83BCD7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1897054" y="8760516"/>
            <a:ext cx="1818946" cy="12462122"/>
          </a:xfrm>
          <a:custGeom>
            <a:avLst/>
            <a:gdLst>
              <a:gd name="connsiteX0" fmla="*/ 0 w 3233682"/>
              <a:gd name="connsiteY0" fmla="*/ 0 h 7010400"/>
              <a:gd name="connsiteX1" fmla="*/ 3233682 w 3233682"/>
              <a:gd name="connsiteY1" fmla="*/ 0 h 7010400"/>
              <a:gd name="connsiteX2" fmla="*/ 3233682 w 3233682"/>
              <a:gd name="connsiteY2" fmla="*/ 7010400 h 7010400"/>
              <a:gd name="connsiteX3" fmla="*/ 0 w 3233682"/>
              <a:gd name="connsiteY3" fmla="*/ 7010400 h 701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33682" h="7010400">
                <a:moveTo>
                  <a:pt x="0" y="0"/>
                </a:moveTo>
                <a:lnTo>
                  <a:pt x="3233682" y="0"/>
                </a:lnTo>
                <a:lnTo>
                  <a:pt x="3233682" y="7010400"/>
                </a:lnTo>
                <a:lnTo>
                  <a:pt x="0" y="70104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112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8D4657E-0892-4270-B731-BCAB462C368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730160" y="11491723"/>
            <a:ext cx="5985841" cy="9723801"/>
          </a:xfrm>
          <a:custGeom>
            <a:avLst/>
            <a:gdLst>
              <a:gd name="connsiteX0" fmla="*/ 0 w 10641496"/>
              <a:gd name="connsiteY0" fmla="*/ 0 h 5469994"/>
              <a:gd name="connsiteX1" fmla="*/ 10641496 w 10641496"/>
              <a:gd name="connsiteY1" fmla="*/ 0 h 5469994"/>
              <a:gd name="connsiteX2" fmla="*/ 10641496 w 10641496"/>
              <a:gd name="connsiteY2" fmla="*/ 5469994 h 5469994"/>
              <a:gd name="connsiteX3" fmla="*/ 0 w 10641496"/>
              <a:gd name="connsiteY3" fmla="*/ 5469994 h 546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41496" h="5469994">
                <a:moveTo>
                  <a:pt x="0" y="0"/>
                </a:moveTo>
                <a:lnTo>
                  <a:pt x="10641496" y="0"/>
                </a:lnTo>
                <a:lnTo>
                  <a:pt x="10641496" y="5469994"/>
                </a:lnTo>
                <a:lnTo>
                  <a:pt x="0" y="5469994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669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DB2E50EC-A43A-4199-A9C0-B5D726CA6A2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562813" y="2"/>
            <a:ext cx="3153188" cy="24382399"/>
          </a:xfrm>
          <a:custGeom>
            <a:avLst/>
            <a:gdLst>
              <a:gd name="connsiteX0" fmla="*/ 0 w 5605668"/>
              <a:gd name="connsiteY0" fmla="*/ 0 h 13715992"/>
              <a:gd name="connsiteX1" fmla="*/ 5605668 w 5605668"/>
              <a:gd name="connsiteY1" fmla="*/ 0 h 13715992"/>
              <a:gd name="connsiteX2" fmla="*/ 5605668 w 5605668"/>
              <a:gd name="connsiteY2" fmla="*/ 13715992 h 13715992"/>
              <a:gd name="connsiteX3" fmla="*/ 0 w 5605668"/>
              <a:gd name="connsiteY3" fmla="*/ 13715992 h 1371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05668" h="13715992">
                <a:moveTo>
                  <a:pt x="0" y="0"/>
                </a:moveTo>
                <a:lnTo>
                  <a:pt x="5605668" y="0"/>
                </a:lnTo>
                <a:lnTo>
                  <a:pt x="5605668" y="13715992"/>
                </a:lnTo>
                <a:lnTo>
                  <a:pt x="0" y="1371599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805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08451656-74FC-418D-8BA9-E4979248645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42613" y="7468679"/>
            <a:ext cx="2983786" cy="12933279"/>
          </a:xfrm>
          <a:custGeom>
            <a:avLst/>
            <a:gdLst>
              <a:gd name="connsiteX0" fmla="*/ 0 w 5304508"/>
              <a:gd name="connsiteY0" fmla="*/ 0 h 7275443"/>
              <a:gd name="connsiteX1" fmla="*/ 5304508 w 5304508"/>
              <a:gd name="connsiteY1" fmla="*/ 0 h 7275443"/>
              <a:gd name="connsiteX2" fmla="*/ 5304508 w 5304508"/>
              <a:gd name="connsiteY2" fmla="*/ 7275443 h 7275443"/>
              <a:gd name="connsiteX3" fmla="*/ 0 w 5304508"/>
              <a:gd name="connsiteY3" fmla="*/ 7275443 h 7275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04508" h="7275443">
                <a:moveTo>
                  <a:pt x="0" y="0"/>
                </a:moveTo>
                <a:lnTo>
                  <a:pt x="5304508" y="0"/>
                </a:lnTo>
                <a:lnTo>
                  <a:pt x="5304508" y="7275443"/>
                </a:lnTo>
                <a:lnTo>
                  <a:pt x="0" y="727544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675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7F81A4A-A204-4252-ABDF-C90F12872FC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356336" y="0"/>
            <a:ext cx="3473725" cy="24382413"/>
          </a:xfrm>
          <a:custGeom>
            <a:avLst/>
            <a:gdLst>
              <a:gd name="connsiteX0" fmla="*/ 0 w 6175512"/>
              <a:gd name="connsiteY0" fmla="*/ 0 h 13716000"/>
              <a:gd name="connsiteX1" fmla="*/ 6175512 w 6175512"/>
              <a:gd name="connsiteY1" fmla="*/ 0 h 13716000"/>
              <a:gd name="connsiteX2" fmla="*/ 6175512 w 6175512"/>
              <a:gd name="connsiteY2" fmla="*/ 13716000 h 13716000"/>
              <a:gd name="connsiteX3" fmla="*/ 0 w 6175512"/>
              <a:gd name="connsiteY3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75512" h="13716000">
                <a:moveTo>
                  <a:pt x="0" y="0"/>
                </a:moveTo>
                <a:lnTo>
                  <a:pt x="6175512" y="0"/>
                </a:lnTo>
                <a:lnTo>
                  <a:pt x="6175512" y="13716000"/>
                </a:lnTo>
                <a:lnTo>
                  <a:pt x="0" y="137160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475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E161D77-32B0-493D-A4AE-E39150CAB4E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531788" y="8474112"/>
            <a:ext cx="2663881" cy="9477003"/>
          </a:xfrm>
          <a:custGeom>
            <a:avLst/>
            <a:gdLst>
              <a:gd name="connsiteX0" fmla="*/ 0 w 4735788"/>
              <a:gd name="connsiteY0" fmla="*/ 0 h 5331161"/>
              <a:gd name="connsiteX1" fmla="*/ 4735788 w 4735788"/>
              <a:gd name="connsiteY1" fmla="*/ 0 h 5331161"/>
              <a:gd name="connsiteX2" fmla="*/ 4735788 w 4735788"/>
              <a:gd name="connsiteY2" fmla="*/ 5331161 h 5331161"/>
              <a:gd name="connsiteX3" fmla="*/ 0 w 4735788"/>
              <a:gd name="connsiteY3" fmla="*/ 5331161 h 533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35788" h="5331161">
                <a:moveTo>
                  <a:pt x="0" y="0"/>
                </a:moveTo>
                <a:lnTo>
                  <a:pt x="4735788" y="0"/>
                </a:lnTo>
                <a:lnTo>
                  <a:pt x="4735788" y="5331161"/>
                </a:lnTo>
                <a:lnTo>
                  <a:pt x="0" y="533116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07E6654-1D7E-4003-883A-A90CB0970CD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602991" y="3829839"/>
            <a:ext cx="4587091" cy="19041504"/>
          </a:xfrm>
          <a:custGeom>
            <a:avLst/>
            <a:gdLst>
              <a:gd name="connsiteX0" fmla="*/ 0 w 4735788"/>
              <a:gd name="connsiteY0" fmla="*/ 0 h 5331161"/>
              <a:gd name="connsiteX1" fmla="*/ 4735788 w 4735788"/>
              <a:gd name="connsiteY1" fmla="*/ 0 h 5331161"/>
              <a:gd name="connsiteX2" fmla="*/ 4735788 w 4735788"/>
              <a:gd name="connsiteY2" fmla="*/ 5331161 h 5331161"/>
              <a:gd name="connsiteX3" fmla="*/ 0 w 4735788"/>
              <a:gd name="connsiteY3" fmla="*/ 5331161 h 533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35788" h="5331161">
                <a:moveTo>
                  <a:pt x="0" y="0"/>
                </a:moveTo>
                <a:lnTo>
                  <a:pt x="4735788" y="0"/>
                </a:lnTo>
                <a:lnTo>
                  <a:pt x="4735788" y="5331161"/>
                </a:lnTo>
                <a:lnTo>
                  <a:pt x="0" y="533116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6078678"/>
            <a:ext cx="11830050" cy="10142405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6317034"/>
            <a:ext cx="11830050" cy="533365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7338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4B14C55-E705-40FA-8641-65F98843685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965969" y="3"/>
            <a:ext cx="4892032" cy="17951111"/>
          </a:xfrm>
          <a:custGeom>
            <a:avLst/>
            <a:gdLst>
              <a:gd name="connsiteX0" fmla="*/ 0 w 8696945"/>
              <a:gd name="connsiteY0" fmla="*/ 0 h 10098157"/>
              <a:gd name="connsiteX1" fmla="*/ 8696945 w 8696945"/>
              <a:gd name="connsiteY1" fmla="*/ 0 h 10098157"/>
              <a:gd name="connsiteX2" fmla="*/ 8696945 w 8696945"/>
              <a:gd name="connsiteY2" fmla="*/ 10098157 h 10098157"/>
              <a:gd name="connsiteX3" fmla="*/ 0 w 8696945"/>
              <a:gd name="connsiteY3" fmla="*/ 10098157 h 10098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96945" h="10098157">
                <a:moveTo>
                  <a:pt x="0" y="0"/>
                </a:moveTo>
                <a:lnTo>
                  <a:pt x="8696945" y="0"/>
                </a:lnTo>
                <a:lnTo>
                  <a:pt x="8696945" y="10098157"/>
                </a:lnTo>
                <a:lnTo>
                  <a:pt x="0" y="1009815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8BD3467-B8D8-4F06-90D9-95F90EF24F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421865" y="10720929"/>
            <a:ext cx="4378368" cy="13661486"/>
          </a:xfrm>
          <a:custGeom>
            <a:avLst/>
            <a:gdLst>
              <a:gd name="connsiteX0" fmla="*/ 0 w 8696945"/>
              <a:gd name="connsiteY0" fmla="*/ 0 h 10098157"/>
              <a:gd name="connsiteX1" fmla="*/ 8696945 w 8696945"/>
              <a:gd name="connsiteY1" fmla="*/ 0 h 10098157"/>
              <a:gd name="connsiteX2" fmla="*/ 8696945 w 8696945"/>
              <a:gd name="connsiteY2" fmla="*/ 10098157 h 10098157"/>
              <a:gd name="connsiteX3" fmla="*/ 0 w 8696945"/>
              <a:gd name="connsiteY3" fmla="*/ 10098157 h 10098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96945" h="10098157">
                <a:moveTo>
                  <a:pt x="0" y="0"/>
                </a:moveTo>
                <a:lnTo>
                  <a:pt x="8696945" y="0"/>
                </a:lnTo>
                <a:lnTo>
                  <a:pt x="8696945" y="10098157"/>
                </a:lnTo>
                <a:lnTo>
                  <a:pt x="0" y="1009815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873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F38CFFF-AC5C-4C67-ABFD-D72563DA169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0" y="4979693"/>
            <a:ext cx="2683566" cy="14423035"/>
          </a:xfrm>
          <a:custGeom>
            <a:avLst/>
            <a:gdLst>
              <a:gd name="connsiteX0" fmla="*/ 0 w 4770784"/>
              <a:gd name="connsiteY0" fmla="*/ 0 h 8113485"/>
              <a:gd name="connsiteX1" fmla="*/ 4770784 w 4770784"/>
              <a:gd name="connsiteY1" fmla="*/ 0 h 8113485"/>
              <a:gd name="connsiteX2" fmla="*/ 4770784 w 4770784"/>
              <a:gd name="connsiteY2" fmla="*/ 8113485 h 8113485"/>
              <a:gd name="connsiteX3" fmla="*/ 0 w 4770784"/>
              <a:gd name="connsiteY3" fmla="*/ 8113485 h 811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70784" h="8113485">
                <a:moveTo>
                  <a:pt x="0" y="0"/>
                </a:moveTo>
                <a:lnTo>
                  <a:pt x="4770784" y="0"/>
                </a:lnTo>
                <a:lnTo>
                  <a:pt x="4770784" y="8113485"/>
                </a:lnTo>
                <a:lnTo>
                  <a:pt x="0" y="811348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E9BDF89-BE27-4914-8DC2-300FCB404F93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365725" y="4979693"/>
            <a:ext cx="4256432" cy="14423035"/>
          </a:xfrm>
          <a:custGeom>
            <a:avLst/>
            <a:gdLst>
              <a:gd name="connsiteX0" fmla="*/ 0 w 4770784"/>
              <a:gd name="connsiteY0" fmla="*/ 0 h 8113485"/>
              <a:gd name="connsiteX1" fmla="*/ 4770784 w 4770784"/>
              <a:gd name="connsiteY1" fmla="*/ 0 h 8113485"/>
              <a:gd name="connsiteX2" fmla="*/ 4770784 w 4770784"/>
              <a:gd name="connsiteY2" fmla="*/ 8113485 h 8113485"/>
              <a:gd name="connsiteX3" fmla="*/ 0 w 4770784"/>
              <a:gd name="connsiteY3" fmla="*/ 8113485 h 811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70784" h="8113485">
                <a:moveTo>
                  <a:pt x="0" y="0"/>
                </a:moveTo>
                <a:lnTo>
                  <a:pt x="4770784" y="0"/>
                </a:lnTo>
                <a:lnTo>
                  <a:pt x="4770784" y="8113485"/>
                </a:lnTo>
                <a:lnTo>
                  <a:pt x="0" y="811348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DA58328-E4D1-457D-A006-8251EC326AC8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304316" y="4979693"/>
            <a:ext cx="5411685" cy="14423035"/>
          </a:xfrm>
          <a:custGeom>
            <a:avLst/>
            <a:gdLst>
              <a:gd name="connsiteX0" fmla="*/ 0 w 4770784"/>
              <a:gd name="connsiteY0" fmla="*/ 0 h 8113485"/>
              <a:gd name="connsiteX1" fmla="*/ 4770784 w 4770784"/>
              <a:gd name="connsiteY1" fmla="*/ 0 h 8113485"/>
              <a:gd name="connsiteX2" fmla="*/ 4770784 w 4770784"/>
              <a:gd name="connsiteY2" fmla="*/ 8113485 h 8113485"/>
              <a:gd name="connsiteX3" fmla="*/ 0 w 4770784"/>
              <a:gd name="connsiteY3" fmla="*/ 8113485 h 811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70784" h="8113485">
                <a:moveTo>
                  <a:pt x="0" y="0"/>
                </a:moveTo>
                <a:lnTo>
                  <a:pt x="4770784" y="0"/>
                </a:lnTo>
                <a:lnTo>
                  <a:pt x="4770784" y="8113485"/>
                </a:lnTo>
                <a:lnTo>
                  <a:pt x="0" y="811348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031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BBBD6AC-0751-4F19-9232-18D66CACFA8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550138" y="4541063"/>
            <a:ext cx="5165864" cy="10062584"/>
          </a:xfrm>
          <a:custGeom>
            <a:avLst/>
            <a:gdLst>
              <a:gd name="connsiteX0" fmla="*/ 0 w 9183757"/>
              <a:gd name="connsiteY0" fmla="*/ 0 h 5660572"/>
              <a:gd name="connsiteX1" fmla="*/ 9183757 w 9183757"/>
              <a:gd name="connsiteY1" fmla="*/ 0 h 5660572"/>
              <a:gd name="connsiteX2" fmla="*/ 9183757 w 9183757"/>
              <a:gd name="connsiteY2" fmla="*/ 5660572 h 5660572"/>
              <a:gd name="connsiteX3" fmla="*/ 0 w 9183757"/>
              <a:gd name="connsiteY3" fmla="*/ 5660572 h 5660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83757" h="5660572">
                <a:moveTo>
                  <a:pt x="0" y="0"/>
                </a:moveTo>
                <a:lnTo>
                  <a:pt x="9183757" y="0"/>
                </a:lnTo>
                <a:lnTo>
                  <a:pt x="9183757" y="5660572"/>
                </a:lnTo>
                <a:lnTo>
                  <a:pt x="0" y="566057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3753D25-BB4B-4815-935C-9275AEF2FDC6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" y="16048524"/>
            <a:ext cx="4833335" cy="8333888"/>
          </a:xfrm>
          <a:custGeom>
            <a:avLst/>
            <a:gdLst>
              <a:gd name="connsiteX0" fmla="*/ 0 w 9183757"/>
              <a:gd name="connsiteY0" fmla="*/ 0 h 5660572"/>
              <a:gd name="connsiteX1" fmla="*/ 9183757 w 9183757"/>
              <a:gd name="connsiteY1" fmla="*/ 0 h 5660572"/>
              <a:gd name="connsiteX2" fmla="*/ 9183757 w 9183757"/>
              <a:gd name="connsiteY2" fmla="*/ 5660572 h 5660572"/>
              <a:gd name="connsiteX3" fmla="*/ 0 w 9183757"/>
              <a:gd name="connsiteY3" fmla="*/ 5660572 h 5660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83757" h="5660572">
                <a:moveTo>
                  <a:pt x="0" y="0"/>
                </a:moveTo>
                <a:lnTo>
                  <a:pt x="9183757" y="0"/>
                </a:lnTo>
                <a:lnTo>
                  <a:pt x="9183757" y="5660572"/>
                </a:lnTo>
                <a:lnTo>
                  <a:pt x="0" y="566057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28E53A3-91E5-4165-AEFD-31B956F548C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359667" y="16048524"/>
            <a:ext cx="4693173" cy="8333888"/>
          </a:xfrm>
          <a:custGeom>
            <a:avLst/>
            <a:gdLst>
              <a:gd name="connsiteX0" fmla="*/ 0 w 9183757"/>
              <a:gd name="connsiteY0" fmla="*/ 0 h 5660572"/>
              <a:gd name="connsiteX1" fmla="*/ 9183757 w 9183757"/>
              <a:gd name="connsiteY1" fmla="*/ 0 h 5660572"/>
              <a:gd name="connsiteX2" fmla="*/ 9183757 w 9183757"/>
              <a:gd name="connsiteY2" fmla="*/ 5660572 h 5660572"/>
              <a:gd name="connsiteX3" fmla="*/ 0 w 9183757"/>
              <a:gd name="connsiteY3" fmla="*/ 5660572 h 5660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83757" h="5660572">
                <a:moveTo>
                  <a:pt x="0" y="0"/>
                </a:moveTo>
                <a:lnTo>
                  <a:pt x="9183757" y="0"/>
                </a:lnTo>
                <a:lnTo>
                  <a:pt x="9183757" y="5660572"/>
                </a:lnTo>
                <a:lnTo>
                  <a:pt x="0" y="566057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42E7445-62D2-4D1C-A26E-1241CAFC285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0579170" y="16048524"/>
            <a:ext cx="3136830" cy="8333888"/>
          </a:xfrm>
          <a:custGeom>
            <a:avLst/>
            <a:gdLst>
              <a:gd name="connsiteX0" fmla="*/ 0 w 9183757"/>
              <a:gd name="connsiteY0" fmla="*/ 0 h 5660572"/>
              <a:gd name="connsiteX1" fmla="*/ 9183757 w 9183757"/>
              <a:gd name="connsiteY1" fmla="*/ 0 h 5660572"/>
              <a:gd name="connsiteX2" fmla="*/ 9183757 w 9183757"/>
              <a:gd name="connsiteY2" fmla="*/ 5660572 h 5660572"/>
              <a:gd name="connsiteX3" fmla="*/ 0 w 9183757"/>
              <a:gd name="connsiteY3" fmla="*/ 5660572 h 5660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83757" h="5660572">
                <a:moveTo>
                  <a:pt x="0" y="0"/>
                </a:moveTo>
                <a:lnTo>
                  <a:pt x="9183757" y="0"/>
                </a:lnTo>
                <a:lnTo>
                  <a:pt x="9183757" y="5660572"/>
                </a:lnTo>
                <a:lnTo>
                  <a:pt x="0" y="566057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9514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121E22B-A884-4408-8164-6CFCD4948D8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7622421" y="6007261"/>
            <a:ext cx="3333975" cy="14205406"/>
          </a:xfrm>
          <a:custGeom>
            <a:avLst/>
            <a:gdLst>
              <a:gd name="connsiteX0" fmla="*/ 0 w 5927066"/>
              <a:gd name="connsiteY0" fmla="*/ 0 h 7991061"/>
              <a:gd name="connsiteX1" fmla="*/ 5927066 w 5927066"/>
              <a:gd name="connsiteY1" fmla="*/ 0 h 7991061"/>
              <a:gd name="connsiteX2" fmla="*/ 5927066 w 5927066"/>
              <a:gd name="connsiteY2" fmla="*/ 7991061 h 7991061"/>
              <a:gd name="connsiteX3" fmla="*/ 0 w 5927066"/>
              <a:gd name="connsiteY3" fmla="*/ 7991061 h 799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7066" h="7991061">
                <a:moveTo>
                  <a:pt x="0" y="0"/>
                </a:moveTo>
                <a:lnTo>
                  <a:pt x="5927066" y="0"/>
                </a:lnTo>
                <a:lnTo>
                  <a:pt x="5927066" y="7991061"/>
                </a:lnTo>
                <a:lnTo>
                  <a:pt x="0" y="799106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8B08470-F5FB-4DA1-BFD1-9EA9CD1A6F8B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2531789" y="6007261"/>
            <a:ext cx="4892032" cy="14205406"/>
          </a:xfrm>
          <a:custGeom>
            <a:avLst/>
            <a:gdLst>
              <a:gd name="connsiteX0" fmla="*/ 0 w 5927066"/>
              <a:gd name="connsiteY0" fmla="*/ 0 h 7991061"/>
              <a:gd name="connsiteX1" fmla="*/ 5927066 w 5927066"/>
              <a:gd name="connsiteY1" fmla="*/ 0 h 7991061"/>
              <a:gd name="connsiteX2" fmla="*/ 5927066 w 5927066"/>
              <a:gd name="connsiteY2" fmla="*/ 7991061 h 7991061"/>
              <a:gd name="connsiteX3" fmla="*/ 0 w 5927066"/>
              <a:gd name="connsiteY3" fmla="*/ 7991061 h 7991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7066" h="7991061">
                <a:moveTo>
                  <a:pt x="0" y="0"/>
                </a:moveTo>
                <a:lnTo>
                  <a:pt x="5927066" y="0"/>
                </a:lnTo>
                <a:lnTo>
                  <a:pt x="5927066" y="7991061"/>
                </a:lnTo>
                <a:lnTo>
                  <a:pt x="0" y="799106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235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9BB045C-3216-4E20-9E40-5CC584F95148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2531787" y="5340911"/>
            <a:ext cx="5824550" cy="9123634"/>
          </a:xfrm>
          <a:custGeom>
            <a:avLst/>
            <a:gdLst>
              <a:gd name="connsiteX0" fmla="*/ 0 w 10354754"/>
              <a:gd name="connsiteY0" fmla="*/ 0 h 5132378"/>
              <a:gd name="connsiteX1" fmla="*/ 10354754 w 10354754"/>
              <a:gd name="connsiteY1" fmla="*/ 0 h 5132378"/>
              <a:gd name="connsiteX2" fmla="*/ 10354754 w 10354754"/>
              <a:gd name="connsiteY2" fmla="*/ 5132378 h 5132378"/>
              <a:gd name="connsiteX3" fmla="*/ 0 w 10354754"/>
              <a:gd name="connsiteY3" fmla="*/ 5132378 h 5132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54754" h="5132378">
                <a:moveTo>
                  <a:pt x="0" y="0"/>
                </a:moveTo>
                <a:lnTo>
                  <a:pt x="10354754" y="0"/>
                </a:lnTo>
                <a:lnTo>
                  <a:pt x="10354754" y="5132378"/>
                </a:lnTo>
                <a:lnTo>
                  <a:pt x="0" y="513237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208AF2F-F9D8-4A6B-B5B9-285858F830EF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128909" y="5340911"/>
            <a:ext cx="4587091" cy="9123634"/>
          </a:xfrm>
          <a:custGeom>
            <a:avLst/>
            <a:gdLst>
              <a:gd name="connsiteX0" fmla="*/ 0 w 10354754"/>
              <a:gd name="connsiteY0" fmla="*/ 0 h 5132378"/>
              <a:gd name="connsiteX1" fmla="*/ 10354754 w 10354754"/>
              <a:gd name="connsiteY1" fmla="*/ 0 h 5132378"/>
              <a:gd name="connsiteX2" fmla="*/ 10354754 w 10354754"/>
              <a:gd name="connsiteY2" fmla="*/ 5132378 h 5132378"/>
              <a:gd name="connsiteX3" fmla="*/ 0 w 10354754"/>
              <a:gd name="connsiteY3" fmla="*/ 5132378 h 5132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54754" h="5132378">
                <a:moveTo>
                  <a:pt x="0" y="0"/>
                </a:moveTo>
                <a:lnTo>
                  <a:pt x="10354754" y="0"/>
                </a:lnTo>
                <a:lnTo>
                  <a:pt x="10354754" y="5132378"/>
                </a:lnTo>
                <a:lnTo>
                  <a:pt x="0" y="513237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669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48A8B6B-6C1D-45CC-AFF3-779411F175A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2531787" y="5340912"/>
            <a:ext cx="5824550" cy="19041504"/>
          </a:xfrm>
          <a:custGeom>
            <a:avLst/>
            <a:gdLst>
              <a:gd name="connsiteX0" fmla="*/ 0 w 10354754"/>
              <a:gd name="connsiteY0" fmla="*/ 0 h 10711543"/>
              <a:gd name="connsiteX1" fmla="*/ 10354754 w 10354754"/>
              <a:gd name="connsiteY1" fmla="*/ 0 h 10711543"/>
              <a:gd name="connsiteX2" fmla="*/ 10354754 w 10354754"/>
              <a:gd name="connsiteY2" fmla="*/ 10711543 h 10711543"/>
              <a:gd name="connsiteX3" fmla="*/ 0 w 10354754"/>
              <a:gd name="connsiteY3" fmla="*/ 10711543 h 1071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54754" h="10711543">
                <a:moveTo>
                  <a:pt x="0" y="0"/>
                </a:moveTo>
                <a:lnTo>
                  <a:pt x="10354754" y="0"/>
                </a:lnTo>
                <a:lnTo>
                  <a:pt x="10354754" y="10711543"/>
                </a:lnTo>
                <a:lnTo>
                  <a:pt x="0" y="1071154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AADBEFB-4000-44DF-BA6D-FDF45663DFBF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9128909" y="5340912"/>
            <a:ext cx="4587091" cy="19041504"/>
          </a:xfrm>
          <a:custGeom>
            <a:avLst/>
            <a:gdLst>
              <a:gd name="connsiteX0" fmla="*/ 0 w 10354754"/>
              <a:gd name="connsiteY0" fmla="*/ 0 h 10711543"/>
              <a:gd name="connsiteX1" fmla="*/ 10354754 w 10354754"/>
              <a:gd name="connsiteY1" fmla="*/ 0 h 10711543"/>
              <a:gd name="connsiteX2" fmla="*/ 10354754 w 10354754"/>
              <a:gd name="connsiteY2" fmla="*/ 10711543 h 10711543"/>
              <a:gd name="connsiteX3" fmla="*/ 0 w 10354754"/>
              <a:gd name="connsiteY3" fmla="*/ 10711543 h 1071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54754" h="10711543">
                <a:moveTo>
                  <a:pt x="0" y="0"/>
                </a:moveTo>
                <a:lnTo>
                  <a:pt x="10354754" y="0"/>
                </a:lnTo>
                <a:lnTo>
                  <a:pt x="10354754" y="10711543"/>
                </a:lnTo>
                <a:lnTo>
                  <a:pt x="0" y="1071154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376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85D4569-593A-426C-9889-04574537AEB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94949" y="16048529"/>
            <a:ext cx="3136830" cy="8333886"/>
          </a:xfrm>
          <a:custGeom>
            <a:avLst/>
            <a:gdLst>
              <a:gd name="connsiteX0" fmla="*/ 0 w 5576587"/>
              <a:gd name="connsiteY0" fmla="*/ 0 h 4688116"/>
              <a:gd name="connsiteX1" fmla="*/ 5576587 w 5576587"/>
              <a:gd name="connsiteY1" fmla="*/ 0 h 4688116"/>
              <a:gd name="connsiteX2" fmla="*/ 5576587 w 5576587"/>
              <a:gd name="connsiteY2" fmla="*/ 4688116 h 4688116"/>
              <a:gd name="connsiteX3" fmla="*/ 0 w 5576587"/>
              <a:gd name="connsiteY3" fmla="*/ 4688116 h 468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76587" h="4688116">
                <a:moveTo>
                  <a:pt x="0" y="0"/>
                </a:moveTo>
                <a:lnTo>
                  <a:pt x="5576587" y="0"/>
                </a:lnTo>
                <a:lnTo>
                  <a:pt x="5576587" y="4688116"/>
                </a:lnTo>
                <a:lnTo>
                  <a:pt x="0" y="468811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0350DBE-0E3E-4C99-B6EB-E305D328B921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2531787" y="16048529"/>
            <a:ext cx="3136830" cy="8333886"/>
          </a:xfrm>
          <a:custGeom>
            <a:avLst/>
            <a:gdLst>
              <a:gd name="connsiteX0" fmla="*/ 0 w 5576587"/>
              <a:gd name="connsiteY0" fmla="*/ 0 h 4688116"/>
              <a:gd name="connsiteX1" fmla="*/ 5576587 w 5576587"/>
              <a:gd name="connsiteY1" fmla="*/ 0 h 4688116"/>
              <a:gd name="connsiteX2" fmla="*/ 5576587 w 5576587"/>
              <a:gd name="connsiteY2" fmla="*/ 4688116 h 4688116"/>
              <a:gd name="connsiteX3" fmla="*/ 0 w 5576587"/>
              <a:gd name="connsiteY3" fmla="*/ 4688116 h 468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76587" h="4688116">
                <a:moveTo>
                  <a:pt x="0" y="0"/>
                </a:moveTo>
                <a:lnTo>
                  <a:pt x="5576587" y="0"/>
                </a:lnTo>
                <a:lnTo>
                  <a:pt x="5576587" y="4688116"/>
                </a:lnTo>
                <a:lnTo>
                  <a:pt x="0" y="468811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2761A71-7E3C-4292-ADC5-D7338CFBE558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531787" y="4541064"/>
            <a:ext cx="6799992" cy="10062582"/>
          </a:xfrm>
          <a:custGeom>
            <a:avLst/>
            <a:gdLst>
              <a:gd name="connsiteX0" fmla="*/ 0 w 5576587"/>
              <a:gd name="connsiteY0" fmla="*/ 0 h 4688116"/>
              <a:gd name="connsiteX1" fmla="*/ 5576587 w 5576587"/>
              <a:gd name="connsiteY1" fmla="*/ 0 h 4688116"/>
              <a:gd name="connsiteX2" fmla="*/ 5576587 w 5576587"/>
              <a:gd name="connsiteY2" fmla="*/ 4688116 h 4688116"/>
              <a:gd name="connsiteX3" fmla="*/ 0 w 5576587"/>
              <a:gd name="connsiteY3" fmla="*/ 4688116 h 468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76587" h="4688116">
                <a:moveTo>
                  <a:pt x="0" y="0"/>
                </a:moveTo>
                <a:lnTo>
                  <a:pt x="5576587" y="0"/>
                </a:lnTo>
                <a:lnTo>
                  <a:pt x="5576587" y="4688116"/>
                </a:lnTo>
                <a:lnTo>
                  <a:pt x="0" y="468811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510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1801B17-7B92-4FFC-8BA9-8C3C0E6A1C34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304316" y="4541065"/>
            <a:ext cx="5411684" cy="14423035"/>
          </a:xfrm>
          <a:custGeom>
            <a:avLst/>
            <a:gdLst>
              <a:gd name="connsiteX0" fmla="*/ 0 w 9620772"/>
              <a:gd name="connsiteY0" fmla="*/ 0 h 8113485"/>
              <a:gd name="connsiteX1" fmla="*/ 9620772 w 9620772"/>
              <a:gd name="connsiteY1" fmla="*/ 0 h 8113485"/>
              <a:gd name="connsiteX2" fmla="*/ 9620772 w 9620772"/>
              <a:gd name="connsiteY2" fmla="*/ 8113485 h 8113485"/>
              <a:gd name="connsiteX3" fmla="*/ 0 w 9620772"/>
              <a:gd name="connsiteY3" fmla="*/ 8113485 h 811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20772" h="8113485">
                <a:moveTo>
                  <a:pt x="0" y="0"/>
                </a:moveTo>
                <a:lnTo>
                  <a:pt x="9620772" y="0"/>
                </a:lnTo>
                <a:lnTo>
                  <a:pt x="9620772" y="8113485"/>
                </a:lnTo>
                <a:lnTo>
                  <a:pt x="0" y="811348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4BC5D96-3D08-42F4-96FA-C50B377286E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" y="4541065"/>
            <a:ext cx="7531743" cy="14423035"/>
          </a:xfrm>
          <a:custGeom>
            <a:avLst/>
            <a:gdLst>
              <a:gd name="connsiteX0" fmla="*/ 0 w 9620772"/>
              <a:gd name="connsiteY0" fmla="*/ 0 h 8113485"/>
              <a:gd name="connsiteX1" fmla="*/ 9620772 w 9620772"/>
              <a:gd name="connsiteY1" fmla="*/ 0 h 8113485"/>
              <a:gd name="connsiteX2" fmla="*/ 9620772 w 9620772"/>
              <a:gd name="connsiteY2" fmla="*/ 8113485 h 8113485"/>
              <a:gd name="connsiteX3" fmla="*/ 0 w 9620772"/>
              <a:gd name="connsiteY3" fmla="*/ 8113485 h 811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20772" h="8113485">
                <a:moveTo>
                  <a:pt x="0" y="0"/>
                </a:moveTo>
                <a:lnTo>
                  <a:pt x="9620772" y="0"/>
                </a:lnTo>
                <a:lnTo>
                  <a:pt x="9620772" y="8113485"/>
                </a:lnTo>
                <a:lnTo>
                  <a:pt x="0" y="811348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610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DB36D351-4B6F-4CD4-8D6E-52B58433A5E1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8058150" y="0"/>
            <a:ext cx="5657850" cy="24382413"/>
          </a:xfrm>
          <a:custGeom>
            <a:avLst/>
            <a:gdLst>
              <a:gd name="connsiteX0" fmla="*/ 0 w 10058400"/>
              <a:gd name="connsiteY0" fmla="*/ 0 h 13716000"/>
              <a:gd name="connsiteX1" fmla="*/ 10058400 w 10058400"/>
              <a:gd name="connsiteY1" fmla="*/ 0 h 13716000"/>
              <a:gd name="connsiteX2" fmla="*/ 10058400 w 10058400"/>
              <a:gd name="connsiteY2" fmla="*/ 13716000 h 13716000"/>
              <a:gd name="connsiteX3" fmla="*/ 0 w 10058400"/>
              <a:gd name="connsiteY3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58400" h="13716000">
                <a:moveTo>
                  <a:pt x="0" y="0"/>
                </a:moveTo>
                <a:lnTo>
                  <a:pt x="10058400" y="0"/>
                </a:lnTo>
                <a:lnTo>
                  <a:pt x="10058400" y="13716000"/>
                </a:lnTo>
                <a:lnTo>
                  <a:pt x="0" y="137160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417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CB3436-1E20-40DA-89EF-B38624A6EF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0" y="3"/>
            <a:ext cx="7731579" cy="13946269"/>
          </a:xfrm>
          <a:custGeom>
            <a:avLst/>
            <a:gdLst>
              <a:gd name="connsiteX0" fmla="*/ 0 w 13745029"/>
              <a:gd name="connsiteY0" fmla="*/ 0 h 7845287"/>
              <a:gd name="connsiteX1" fmla="*/ 13745029 w 13745029"/>
              <a:gd name="connsiteY1" fmla="*/ 0 h 7845287"/>
              <a:gd name="connsiteX2" fmla="*/ 13745029 w 13745029"/>
              <a:gd name="connsiteY2" fmla="*/ 7845287 h 7845287"/>
              <a:gd name="connsiteX3" fmla="*/ 0 w 13745029"/>
              <a:gd name="connsiteY3" fmla="*/ 7845287 h 784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45029" h="7845287">
                <a:moveTo>
                  <a:pt x="0" y="0"/>
                </a:moveTo>
                <a:lnTo>
                  <a:pt x="13745029" y="0"/>
                </a:lnTo>
                <a:lnTo>
                  <a:pt x="13745029" y="7845287"/>
                </a:lnTo>
                <a:lnTo>
                  <a:pt x="0" y="784528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490689"/>
            <a:ext cx="5829300" cy="154704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490689"/>
            <a:ext cx="5829300" cy="154704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7242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959BBADE-9630-41F2-AA18-97E1E7724EBA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" y="0"/>
            <a:ext cx="13716000" cy="10042073"/>
          </a:xfrm>
          <a:custGeom>
            <a:avLst/>
            <a:gdLst>
              <a:gd name="connsiteX0" fmla="*/ 0 w 24384000"/>
              <a:gd name="connsiteY0" fmla="*/ 0 h 5649034"/>
              <a:gd name="connsiteX1" fmla="*/ 24384000 w 24384000"/>
              <a:gd name="connsiteY1" fmla="*/ 0 h 5649034"/>
              <a:gd name="connsiteX2" fmla="*/ 24384000 w 24384000"/>
              <a:gd name="connsiteY2" fmla="*/ 5649034 h 5649034"/>
              <a:gd name="connsiteX3" fmla="*/ 0 w 24384000"/>
              <a:gd name="connsiteY3" fmla="*/ 5649034 h 5649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84000" h="5649034">
                <a:moveTo>
                  <a:pt x="0" y="0"/>
                </a:moveTo>
                <a:lnTo>
                  <a:pt x="24384000" y="0"/>
                </a:lnTo>
                <a:lnTo>
                  <a:pt x="24384000" y="5649034"/>
                </a:lnTo>
                <a:lnTo>
                  <a:pt x="0" y="5649034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849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E5636EC-4CF4-4560-9B47-A356AFE73AB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7466554" y="9752"/>
            <a:ext cx="3769839" cy="7319556"/>
          </a:xfrm>
          <a:custGeom>
            <a:avLst/>
            <a:gdLst>
              <a:gd name="connsiteX0" fmla="*/ 0 w 6701935"/>
              <a:gd name="connsiteY0" fmla="*/ 0 h 4117518"/>
              <a:gd name="connsiteX1" fmla="*/ 6701935 w 6701935"/>
              <a:gd name="connsiteY1" fmla="*/ 0 h 4117518"/>
              <a:gd name="connsiteX2" fmla="*/ 6701935 w 6701935"/>
              <a:gd name="connsiteY2" fmla="*/ 4117518 h 4117518"/>
              <a:gd name="connsiteX3" fmla="*/ 0 w 6701935"/>
              <a:gd name="connsiteY3" fmla="*/ 4117518 h 4117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01935" h="4117518">
                <a:moveTo>
                  <a:pt x="0" y="0"/>
                </a:moveTo>
                <a:lnTo>
                  <a:pt x="6701935" y="0"/>
                </a:lnTo>
                <a:lnTo>
                  <a:pt x="6701935" y="4117518"/>
                </a:lnTo>
                <a:lnTo>
                  <a:pt x="0" y="411751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06FF3B7-D74F-4A99-AF2F-F7E66BE2AE0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466554" y="8831189"/>
            <a:ext cx="3769839" cy="12391449"/>
          </a:xfrm>
          <a:custGeom>
            <a:avLst/>
            <a:gdLst>
              <a:gd name="connsiteX0" fmla="*/ 0 w 6701935"/>
              <a:gd name="connsiteY0" fmla="*/ 0 h 4117518"/>
              <a:gd name="connsiteX1" fmla="*/ 6701935 w 6701935"/>
              <a:gd name="connsiteY1" fmla="*/ 0 h 4117518"/>
              <a:gd name="connsiteX2" fmla="*/ 6701935 w 6701935"/>
              <a:gd name="connsiteY2" fmla="*/ 4117518 h 4117518"/>
              <a:gd name="connsiteX3" fmla="*/ 0 w 6701935"/>
              <a:gd name="connsiteY3" fmla="*/ 4117518 h 4117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01935" h="4117518">
                <a:moveTo>
                  <a:pt x="0" y="0"/>
                </a:moveTo>
                <a:lnTo>
                  <a:pt x="6701935" y="0"/>
                </a:lnTo>
                <a:lnTo>
                  <a:pt x="6701935" y="4117518"/>
                </a:lnTo>
                <a:lnTo>
                  <a:pt x="0" y="4117518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073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C85CD93-7648-4D5F-A812-595E38183957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7649823" y="4638492"/>
            <a:ext cx="2451628" cy="16595462"/>
          </a:xfrm>
          <a:custGeom>
            <a:avLst/>
            <a:gdLst>
              <a:gd name="connsiteX0" fmla="*/ 483570 w 4358450"/>
              <a:gd name="connsiteY0" fmla="*/ 0 h 9335555"/>
              <a:gd name="connsiteX1" fmla="*/ 3874878 w 4358450"/>
              <a:gd name="connsiteY1" fmla="*/ 0 h 9335555"/>
              <a:gd name="connsiteX2" fmla="*/ 4358450 w 4358450"/>
              <a:gd name="connsiteY2" fmla="*/ 483570 h 9335555"/>
              <a:gd name="connsiteX3" fmla="*/ 4358450 w 4358450"/>
              <a:gd name="connsiteY3" fmla="*/ 8851985 h 9335555"/>
              <a:gd name="connsiteX4" fmla="*/ 3874878 w 4358450"/>
              <a:gd name="connsiteY4" fmla="*/ 9335555 h 9335555"/>
              <a:gd name="connsiteX5" fmla="*/ 483570 w 4358450"/>
              <a:gd name="connsiteY5" fmla="*/ 9335555 h 9335555"/>
              <a:gd name="connsiteX6" fmla="*/ 0 w 4358450"/>
              <a:gd name="connsiteY6" fmla="*/ 8851985 h 9335555"/>
              <a:gd name="connsiteX7" fmla="*/ 0 w 4358450"/>
              <a:gd name="connsiteY7" fmla="*/ 483570 h 9335555"/>
              <a:gd name="connsiteX8" fmla="*/ 483570 w 4358450"/>
              <a:gd name="connsiteY8" fmla="*/ 0 h 9335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58450" h="9335555">
                <a:moveTo>
                  <a:pt x="483570" y="0"/>
                </a:moveTo>
                <a:lnTo>
                  <a:pt x="3874878" y="0"/>
                </a:lnTo>
                <a:cubicBezTo>
                  <a:pt x="4141946" y="0"/>
                  <a:pt x="4358450" y="216502"/>
                  <a:pt x="4358450" y="483570"/>
                </a:cubicBezTo>
                <a:lnTo>
                  <a:pt x="4358450" y="8851985"/>
                </a:lnTo>
                <a:cubicBezTo>
                  <a:pt x="4358450" y="9119053"/>
                  <a:pt x="4141946" y="9335555"/>
                  <a:pt x="3874878" y="9335555"/>
                </a:cubicBezTo>
                <a:lnTo>
                  <a:pt x="483570" y="9335555"/>
                </a:lnTo>
                <a:cubicBezTo>
                  <a:pt x="216502" y="9335555"/>
                  <a:pt x="0" y="9119053"/>
                  <a:pt x="0" y="8851985"/>
                </a:cubicBezTo>
                <a:lnTo>
                  <a:pt x="0" y="483570"/>
                </a:lnTo>
                <a:cubicBezTo>
                  <a:pt x="0" y="216502"/>
                  <a:pt x="216502" y="0"/>
                  <a:pt x="48357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42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BBD7DFE2-57DC-4733-BF48-540FD6F080A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698258" y="9519421"/>
            <a:ext cx="3724185" cy="7396034"/>
          </a:xfrm>
          <a:custGeom>
            <a:avLst/>
            <a:gdLst>
              <a:gd name="connsiteX0" fmla="*/ 0 w 6620772"/>
              <a:gd name="connsiteY0" fmla="*/ 0 h 4160540"/>
              <a:gd name="connsiteX1" fmla="*/ 6620772 w 6620772"/>
              <a:gd name="connsiteY1" fmla="*/ 0 h 4160540"/>
              <a:gd name="connsiteX2" fmla="*/ 6620772 w 6620772"/>
              <a:gd name="connsiteY2" fmla="*/ 4160540 h 4160540"/>
              <a:gd name="connsiteX3" fmla="*/ 0 w 6620772"/>
              <a:gd name="connsiteY3" fmla="*/ 4160540 h 4160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20772" h="4160540">
                <a:moveTo>
                  <a:pt x="0" y="0"/>
                </a:moveTo>
                <a:lnTo>
                  <a:pt x="6620772" y="0"/>
                </a:lnTo>
                <a:lnTo>
                  <a:pt x="6620772" y="4160540"/>
                </a:lnTo>
                <a:lnTo>
                  <a:pt x="0" y="416054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545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766E9FC-EC28-46F1-BC88-16BA44089059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810502" y="8726790"/>
            <a:ext cx="3504110" cy="6974266"/>
          </a:xfrm>
          <a:custGeom>
            <a:avLst/>
            <a:gdLst>
              <a:gd name="connsiteX0" fmla="*/ 0 w 6229529"/>
              <a:gd name="connsiteY0" fmla="*/ 0 h 3923280"/>
              <a:gd name="connsiteX1" fmla="*/ 6229529 w 6229529"/>
              <a:gd name="connsiteY1" fmla="*/ 0 h 3923280"/>
              <a:gd name="connsiteX2" fmla="*/ 6229529 w 6229529"/>
              <a:gd name="connsiteY2" fmla="*/ 3923280 h 3923280"/>
              <a:gd name="connsiteX3" fmla="*/ 0 w 6229529"/>
              <a:gd name="connsiteY3" fmla="*/ 3923280 h 3923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29529" h="3923280">
                <a:moveTo>
                  <a:pt x="0" y="0"/>
                </a:moveTo>
                <a:lnTo>
                  <a:pt x="6229529" y="0"/>
                </a:lnTo>
                <a:lnTo>
                  <a:pt x="6229529" y="3923280"/>
                </a:lnTo>
                <a:lnTo>
                  <a:pt x="0" y="392328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8265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1F0C7EF-ADAF-42B1-A9B9-3F63AED413CF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8133847" y="6275323"/>
            <a:ext cx="2831326" cy="11938761"/>
          </a:xfrm>
          <a:custGeom>
            <a:avLst/>
            <a:gdLst>
              <a:gd name="connsiteX0" fmla="*/ 0 w 5033469"/>
              <a:gd name="connsiteY0" fmla="*/ 0 h 6715990"/>
              <a:gd name="connsiteX1" fmla="*/ 5033469 w 5033469"/>
              <a:gd name="connsiteY1" fmla="*/ 0 h 6715990"/>
              <a:gd name="connsiteX2" fmla="*/ 5033469 w 5033469"/>
              <a:gd name="connsiteY2" fmla="*/ 6715990 h 6715990"/>
              <a:gd name="connsiteX3" fmla="*/ 0 w 5033469"/>
              <a:gd name="connsiteY3" fmla="*/ 6715990 h 6715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3469" h="6715990">
                <a:moveTo>
                  <a:pt x="0" y="0"/>
                </a:moveTo>
                <a:lnTo>
                  <a:pt x="5033469" y="0"/>
                </a:lnTo>
                <a:lnTo>
                  <a:pt x="5033469" y="6715990"/>
                </a:lnTo>
                <a:lnTo>
                  <a:pt x="0" y="671599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122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F582728A-F813-4443-BE2F-CC0964A65E18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0138312" y="8831189"/>
            <a:ext cx="3577688" cy="12391449"/>
          </a:xfrm>
          <a:custGeom>
            <a:avLst/>
            <a:gdLst>
              <a:gd name="connsiteX0" fmla="*/ 0 w 6360334"/>
              <a:gd name="connsiteY0" fmla="*/ 0 h 6970644"/>
              <a:gd name="connsiteX1" fmla="*/ 6360334 w 6360334"/>
              <a:gd name="connsiteY1" fmla="*/ 0 h 6970644"/>
              <a:gd name="connsiteX2" fmla="*/ 6360334 w 6360334"/>
              <a:gd name="connsiteY2" fmla="*/ 6970644 h 6970644"/>
              <a:gd name="connsiteX3" fmla="*/ 0 w 6360334"/>
              <a:gd name="connsiteY3" fmla="*/ 6970644 h 6970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60334" h="6970644">
                <a:moveTo>
                  <a:pt x="0" y="0"/>
                </a:moveTo>
                <a:lnTo>
                  <a:pt x="6360334" y="0"/>
                </a:lnTo>
                <a:lnTo>
                  <a:pt x="6360334" y="6970644"/>
                </a:lnTo>
                <a:lnTo>
                  <a:pt x="0" y="6970644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C12BF83-15B9-42D8-BDED-BD854C3DAF14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466553" y="8831189"/>
            <a:ext cx="2265597" cy="12391449"/>
          </a:xfrm>
          <a:custGeom>
            <a:avLst/>
            <a:gdLst>
              <a:gd name="connsiteX0" fmla="*/ 0 w 6360334"/>
              <a:gd name="connsiteY0" fmla="*/ 0 h 6970644"/>
              <a:gd name="connsiteX1" fmla="*/ 6360334 w 6360334"/>
              <a:gd name="connsiteY1" fmla="*/ 0 h 6970644"/>
              <a:gd name="connsiteX2" fmla="*/ 6360334 w 6360334"/>
              <a:gd name="connsiteY2" fmla="*/ 6970644 h 6970644"/>
              <a:gd name="connsiteX3" fmla="*/ 0 w 6360334"/>
              <a:gd name="connsiteY3" fmla="*/ 6970644 h 6970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60334" h="6970644">
                <a:moveTo>
                  <a:pt x="0" y="0"/>
                </a:moveTo>
                <a:lnTo>
                  <a:pt x="6360334" y="0"/>
                </a:lnTo>
                <a:lnTo>
                  <a:pt x="6360334" y="6970644"/>
                </a:lnTo>
                <a:lnTo>
                  <a:pt x="0" y="6970644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07436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26D2081-261A-4EF2-9DD7-9E2AE8DC7338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0102504" y="10357242"/>
            <a:ext cx="1648327" cy="5020448"/>
          </a:xfrm>
          <a:custGeom>
            <a:avLst/>
            <a:gdLst>
              <a:gd name="connsiteX0" fmla="*/ 0 w 2930360"/>
              <a:gd name="connsiteY0" fmla="*/ 0 h 2824186"/>
              <a:gd name="connsiteX1" fmla="*/ 2930360 w 2930360"/>
              <a:gd name="connsiteY1" fmla="*/ 0 h 2824186"/>
              <a:gd name="connsiteX2" fmla="*/ 2930360 w 2930360"/>
              <a:gd name="connsiteY2" fmla="*/ 2824186 h 2824186"/>
              <a:gd name="connsiteX3" fmla="*/ 0 w 2930360"/>
              <a:gd name="connsiteY3" fmla="*/ 2824186 h 2824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0360" h="2824186">
                <a:moveTo>
                  <a:pt x="0" y="0"/>
                </a:moveTo>
                <a:lnTo>
                  <a:pt x="2930360" y="0"/>
                </a:lnTo>
                <a:lnTo>
                  <a:pt x="2930360" y="2824186"/>
                </a:lnTo>
                <a:lnTo>
                  <a:pt x="0" y="282418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24B89C8-0867-4912-A15E-C68B600198F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7578931" y="10357242"/>
            <a:ext cx="1648327" cy="5020448"/>
          </a:xfrm>
          <a:custGeom>
            <a:avLst/>
            <a:gdLst>
              <a:gd name="connsiteX0" fmla="*/ 0 w 2930360"/>
              <a:gd name="connsiteY0" fmla="*/ 0 h 2824186"/>
              <a:gd name="connsiteX1" fmla="*/ 2930360 w 2930360"/>
              <a:gd name="connsiteY1" fmla="*/ 0 h 2824186"/>
              <a:gd name="connsiteX2" fmla="*/ 2930360 w 2930360"/>
              <a:gd name="connsiteY2" fmla="*/ 2824186 h 2824186"/>
              <a:gd name="connsiteX3" fmla="*/ 0 w 2930360"/>
              <a:gd name="connsiteY3" fmla="*/ 2824186 h 2824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0360" h="2824186">
                <a:moveTo>
                  <a:pt x="0" y="0"/>
                </a:moveTo>
                <a:lnTo>
                  <a:pt x="2930360" y="0"/>
                </a:lnTo>
                <a:lnTo>
                  <a:pt x="2930360" y="2824186"/>
                </a:lnTo>
                <a:lnTo>
                  <a:pt x="0" y="282418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8ECE7C8-6096-4F59-9869-480501AB9AFE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5055360" y="10357242"/>
            <a:ext cx="1648327" cy="5020448"/>
          </a:xfrm>
          <a:custGeom>
            <a:avLst/>
            <a:gdLst>
              <a:gd name="connsiteX0" fmla="*/ 0 w 2930360"/>
              <a:gd name="connsiteY0" fmla="*/ 0 h 2824186"/>
              <a:gd name="connsiteX1" fmla="*/ 2930360 w 2930360"/>
              <a:gd name="connsiteY1" fmla="*/ 0 h 2824186"/>
              <a:gd name="connsiteX2" fmla="*/ 2930360 w 2930360"/>
              <a:gd name="connsiteY2" fmla="*/ 2824186 h 2824186"/>
              <a:gd name="connsiteX3" fmla="*/ 0 w 2930360"/>
              <a:gd name="connsiteY3" fmla="*/ 2824186 h 2824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0360" h="2824186">
                <a:moveTo>
                  <a:pt x="0" y="0"/>
                </a:moveTo>
                <a:lnTo>
                  <a:pt x="2930360" y="0"/>
                </a:lnTo>
                <a:lnTo>
                  <a:pt x="2930360" y="2824186"/>
                </a:lnTo>
                <a:lnTo>
                  <a:pt x="0" y="282418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2CEAB17-29AA-4D66-872E-A6A178866F5F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2531788" y="10357242"/>
            <a:ext cx="1648327" cy="5020448"/>
          </a:xfrm>
          <a:custGeom>
            <a:avLst/>
            <a:gdLst>
              <a:gd name="connsiteX0" fmla="*/ 0 w 2930360"/>
              <a:gd name="connsiteY0" fmla="*/ 0 h 2824186"/>
              <a:gd name="connsiteX1" fmla="*/ 2930360 w 2930360"/>
              <a:gd name="connsiteY1" fmla="*/ 0 h 2824186"/>
              <a:gd name="connsiteX2" fmla="*/ 2930360 w 2930360"/>
              <a:gd name="connsiteY2" fmla="*/ 2824186 h 2824186"/>
              <a:gd name="connsiteX3" fmla="*/ 0 w 2930360"/>
              <a:gd name="connsiteY3" fmla="*/ 2824186 h 2824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0360" h="2824186">
                <a:moveTo>
                  <a:pt x="0" y="0"/>
                </a:moveTo>
                <a:lnTo>
                  <a:pt x="2930360" y="0"/>
                </a:lnTo>
                <a:lnTo>
                  <a:pt x="2930360" y="2824186"/>
                </a:lnTo>
                <a:lnTo>
                  <a:pt x="0" y="282418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8888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A63AF86-AC43-48D0-ADD0-A3E89CAD8C3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2613432" y="10119099"/>
            <a:ext cx="4244569" cy="14263319"/>
          </a:xfrm>
          <a:custGeom>
            <a:avLst/>
            <a:gdLst>
              <a:gd name="connsiteX0" fmla="*/ 0 w 7545902"/>
              <a:gd name="connsiteY0" fmla="*/ 0 h 8023639"/>
              <a:gd name="connsiteX1" fmla="*/ 7545902 w 7545902"/>
              <a:gd name="connsiteY1" fmla="*/ 0 h 8023639"/>
              <a:gd name="connsiteX2" fmla="*/ 7545902 w 7545902"/>
              <a:gd name="connsiteY2" fmla="*/ 8023639 h 8023639"/>
              <a:gd name="connsiteX3" fmla="*/ 0 w 7545902"/>
              <a:gd name="connsiteY3" fmla="*/ 8023639 h 802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45902" h="8023639">
                <a:moveTo>
                  <a:pt x="0" y="0"/>
                </a:moveTo>
                <a:lnTo>
                  <a:pt x="7545902" y="0"/>
                </a:lnTo>
                <a:lnTo>
                  <a:pt x="7545902" y="8023639"/>
                </a:lnTo>
                <a:lnTo>
                  <a:pt x="0" y="802363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73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B2F24BC5-6838-47FB-AB57-1AB6098C2A80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699966" y="6335853"/>
            <a:ext cx="3484247" cy="18046564"/>
          </a:xfrm>
          <a:custGeom>
            <a:avLst/>
            <a:gdLst>
              <a:gd name="connsiteX0" fmla="*/ 0 w 6194216"/>
              <a:gd name="connsiteY0" fmla="*/ 0 h 10151853"/>
              <a:gd name="connsiteX1" fmla="*/ 6194216 w 6194216"/>
              <a:gd name="connsiteY1" fmla="*/ 0 h 10151853"/>
              <a:gd name="connsiteX2" fmla="*/ 6194216 w 6194216"/>
              <a:gd name="connsiteY2" fmla="*/ 10151853 h 10151853"/>
              <a:gd name="connsiteX3" fmla="*/ 0 w 6194216"/>
              <a:gd name="connsiteY3" fmla="*/ 10151853 h 10151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94216" h="10151853">
                <a:moveTo>
                  <a:pt x="0" y="0"/>
                </a:moveTo>
                <a:lnTo>
                  <a:pt x="6194216" y="0"/>
                </a:lnTo>
                <a:lnTo>
                  <a:pt x="6194216" y="10151853"/>
                </a:lnTo>
                <a:lnTo>
                  <a:pt x="0" y="1015185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12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98143"/>
            <a:ext cx="11830050" cy="471280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977080"/>
            <a:ext cx="5802510" cy="292927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906353"/>
            <a:ext cx="5802510" cy="1309990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977080"/>
            <a:ext cx="5831087" cy="292927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906353"/>
            <a:ext cx="5831087" cy="1309990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4412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13D0C0B-7343-4105-A89A-B0113CF03501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699966" y="6335853"/>
            <a:ext cx="6016034" cy="18046564"/>
          </a:xfrm>
          <a:custGeom>
            <a:avLst/>
            <a:gdLst>
              <a:gd name="connsiteX0" fmla="*/ 0 w 10695172"/>
              <a:gd name="connsiteY0" fmla="*/ 0 h 10151853"/>
              <a:gd name="connsiteX1" fmla="*/ 10695172 w 10695172"/>
              <a:gd name="connsiteY1" fmla="*/ 0 h 10151853"/>
              <a:gd name="connsiteX2" fmla="*/ 10695172 w 10695172"/>
              <a:gd name="connsiteY2" fmla="*/ 10151853 h 10151853"/>
              <a:gd name="connsiteX3" fmla="*/ 0 w 10695172"/>
              <a:gd name="connsiteY3" fmla="*/ 10151853 h 10151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95172" h="10151853">
                <a:moveTo>
                  <a:pt x="0" y="0"/>
                </a:moveTo>
                <a:lnTo>
                  <a:pt x="10695172" y="0"/>
                </a:lnTo>
                <a:lnTo>
                  <a:pt x="10695172" y="10151853"/>
                </a:lnTo>
                <a:lnTo>
                  <a:pt x="0" y="1015185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6322">
                <a:solidFill>
                  <a:srgbClr val="000000"/>
                </a:solidFill>
                <a:latin typeface="Montserrat" panose="00000500000000000000" pitchFamily="50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941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26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37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494"/>
            <a:ext cx="4423767" cy="568923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510621"/>
            <a:ext cx="6943725" cy="17327317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4724"/>
            <a:ext cx="4423767" cy="13551431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455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494"/>
            <a:ext cx="4423767" cy="568923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510621"/>
            <a:ext cx="6943725" cy="17327317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4724"/>
            <a:ext cx="4423767" cy="13551431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3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98143"/>
            <a:ext cx="11830050" cy="47128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490689"/>
            <a:ext cx="11830050" cy="15470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598890"/>
            <a:ext cx="308610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598890"/>
            <a:ext cx="462915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598890"/>
            <a:ext cx="308610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544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  <p:sldLayoutId id="2147483675" r:id="rId26"/>
    <p:sldLayoutId id="2147483676" r:id="rId27"/>
    <p:sldLayoutId id="2147483677" r:id="rId28"/>
    <p:sldLayoutId id="2147483678" r:id="rId29"/>
    <p:sldLayoutId id="2147483679" r:id="rId30"/>
    <p:sldLayoutId id="2147483680" r:id="rId31"/>
    <p:sldLayoutId id="2147483681" r:id="rId32"/>
    <p:sldLayoutId id="2147483682" r:id="rId33"/>
    <p:sldLayoutId id="2147483683" r:id="rId34"/>
    <p:sldLayoutId id="2147483684" r:id="rId35"/>
    <p:sldLayoutId id="2147483685" r:id="rId36"/>
    <p:sldLayoutId id="2147483686" r:id="rId37"/>
    <p:sldLayoutId id="2147483687" r:id="rId38"/>
    <p:sldLayoutId id="2147483688" r:id="rId39"/>
    <p:sldLayoutId id="2147483689" r:id="rId40"/>
    <p:sldLayoutId id="2147483690" r:id="rId41"/>
    <p:sldLayoutId id="2147483691" r:id="rId42"/>
    <p:sldLayoutId id="2147483692" r:id="rId43"/>
    <p:sldLayoutId id="2147483693" r:id="rId44"/>
    <p:sldLayoutId id="2147483694" r:id="rId45"/>
    <p:sldLayoutId id="2147483695" r:id="rId46"/>
    <p:sldLayoutId id="2147483696" r:id="rId47"/>
    <p:sldLayoutId id="2147483697" r:id="rId48"/>
    <p:sldLayoutId id="2147483698" r:id="rId49"/>
    <p:sldLayoutId id="2147483699" r:id="rId50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arcador de posición de imagen 1">
            <a:extLst>
              <a:ext uri="{FF2B5EF4-FFF2-40B4-BE49-F238E27FC236}">
                <a16:creationId xmlns:a16="http://schemas.microsoft.com/office/drawing/2014/main" id="{8D3C1CCC-B474-224B-A0EE-E1B093453F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-13060"/>
            <a:ext cx="13716000" cy="8824552"/>
          </a:xfrm>
        </p:spPr>
      </p:sp>
      <p:pic>
        <p:nvPicPr>
          <p:cNvPr id="7" name="Imagen 6" descr="Imagen que contiene Gráfico de rectángulos&#10;&#10;Descripción generada automáticamente">
            <a:extLst>
              <a:ext uri="{FF2B5EF4-FFF2-40B4-BE49-F238E27FC236}">
                <a16:creationId xmlns:a16="http://schemas.microsoft.com/office/drawing/2014/main" id="{3258512C-974F-074E-84EE-D4E28EE3F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67513"/>
            <a:ext cx="13716000" cy="17614900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7069E517-9CCF-5145-99C9-9C4D484896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300" y="13061"/>
            <a:ext cx="12217400" cy="177800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8716B3EF-2F6A-E249-AD9D-3E08F7DAC272}"/>
              </a:ext>
            </a:extLst>
          </p:cNvPr>
          <p:cNvSpPr txBox="1"/>
          <p:nvPr/>
        </p:nvSpPr>
        <p:spPr>
          <a:xfrm>
            <a:off x="655650" y="8837613"/>
            <a:ext cx="5407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#Hashtaghashtaghashtag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46645F2-4E98-6C4A-B33C-647BABEEDDF9}"/>
              </a:ext>
            </a:extLst>
          </p:cNvPr>
          <p:cNvSpPr txBox="1"/>
          <p:nvPr/>
        </p:nvSpPr>
        <p:spPr>
          <a:xfrm>
            <a:off x="655650" y="9680450"/>
            <a:ext cx="540404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6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Título Título</a:t>
            </a:r>
          </a:p>
          <a:p>
            <a:r>
              <a:rPr lang="es-CL" sz="6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Título Título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0A3DAF43-D635-8B41-B797-5EDDE7220D73}"/>
              </a:ext>
            </a:extLst>
          </p:cNvPr>
          <p:cNvSpPr txBox="1"/>
          <p:nvPr/>
        </p:nvSpPr>
        <p:spPr>
          <a:xfrm>
            <a:off x="4027726" y="18512007"/>
            <a:ext cx="406393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Fecha: xxxxxxxxxx</a:t>
            </a:r>
          </a:p>
          <a:p>
            <a:r>
              <a:rPr lang="es-CL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Hora: xxxxxxxxxxx</a:t>
            </a:r>
          </a:p>
          <a:p>
            <a:r>
              <a:rPr lang="es-CL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Lugar: xxxxxxxxxx</a:t>
            </a:r>
          </a:p>
          <a:p>
            <a:r>
              <a:rPr lang="es-CL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xxxxxxxxxxxxxxxx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D9322054-50BC-0840-B222-3181B8C579E8}"/>
              </a:ext>
            </a:extLst>
          </p:cNvPr>
          <p:cNvSpPr txBox="1"/>
          <p:nvPr/>
        </p:nvSpPr>
        <p:spPr>
          <a:xfrm>
            <a:off x="655650" y="13184503"/>
            <a:ext cx="9558482" cy="4135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CL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amet, consectetuer adipiscing elit, sed diam nonummy nibh euismod tincidunt ut laoreet dolore magna aliquam erat volutpat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26963CB-4C37-B441-B078-533C47883DED}"/>
              </a:ext>
            </a:extLst>
          </p:cNvPr>
          <p:cNvSpPr txBox="1"/>
          <p:nvPr/>
        </p:nvSpPr>
        <p:spPr>
          <a:xfrm rot="16200000">
            <a:off x="12075270" y="6817545"/>
            <a:ext cx="20906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Crédito de la Imagen</a:t>
            </a:r>
          </a:p>
        </p:txBody>
      </p:sp>
      <p:sp>
        <p:nvSpPr>
          <p:cNvPr id="19" name="Marcador de posición de imagen 3">
            <a:extLst>
              <a:ext uri="{FF2B5EF4-FFF2-40B4-BE49-F238E27FC236}">
                <a16:creationId xmlns:a16="http://schemas.microsoft.com/office/drawing/2014/main" id="{7A9CB270-3D5B-9E46-8A66-B9776AAC5A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9300" y="18196094"/>
            <a:ext cx="2575791" cy="2461033"/>
          </a:xfrm>
          <a:solidFill>
            <a:srgbClr val="BFBFC0"/>
          </a:solidFill>
        </p:spPr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450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posición de imagen 1">
            <a:extLst>
              <a:ext uri="{FF2B5EF4-FFF2-40B4-BE49-F238E27FC236}">
                <a16:creationId xmlns:a16="http://schemas.microsoft.com/office/drawing/2014/main" id="{1CA39C21-62A4-884D-92E7-A6DBB6E9000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-13060"/>
            <a:ext cx="13716000" cy="8824552"/>
          </a:xfrm>
        </p:spPr>
      </p:sp>
      <p:pic>
        <p:nvPicPr>
          <p:cNvPr id="3" name="Imagen 2" descr="Imagen que contiene Gráfico de rectángulos&#10;&#10;Descripción generada automáticamente">
            <a:extLst>
              <a:ext uri="{FF2B5EF4-FFF2-40B4-BE49-F238E27FC236}">
                <a16:creationId xmlns:a16="http://schemas.microsoft.com/office/drawing/2014/main" id="{08080C5B-7743-5A42-AA1B-DBD5E2912E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67513"/>
            <a:ext cx="13716000" cy="17614900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7069E517-9CCF-5145-99C9-9C4D484896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300" y="13061"/>
            <a:ext cx="12217400" cy="177800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8716B3EF-2F6A-E249-AD9D-3E08F7DAC272}"/>
              </a:ext>
            </a:extLst>
          </p:cNvPr>
          <p:cNvSpPr txBox="1"/>
          <p:nvPr/>
        </p:nvSpPr>
        <p:spPr>
          <a:xfrm>
            <a:off x="655650" y="8837613"/>
            <a:ext cx="5407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#Hashtaghashtaghashtag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46645F2-4E98-6C4A-B33C-647BABEEDDF9}"/>
              </a:ext>
            </a:extLst>
          </p:cNvPr>
          <p:cNvSpPr txBox="1"/>
          <p:nvPr/>
        </p:nvSpPr>
        <p:spPr>
          <a:xfrm>
            <a:off x="655650" y="9680450"/>
            <a:ext cx="540404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6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Título Título</a:t>
            </a:r>
          </a:p>
          <a:p>
            <a:r>
              <a:rPr lang="es-CL" sz="6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Título Título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0A3DAF43-D635-8B41-B797-5EDDE7220D73}"/>
              </a:ext>
            </a:extLst>
          </p:cNvPr>
          <p:cNvSpPr txBox="1"/>
          <p:nvPr/>
        </p:nvSpPr>
        <p:spPr>
          <a:xfrm>
            <a:off x="4027726" y="18512007"/>
            <a:ext cx="406393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Fecha: xxxxxxxxxx</a:t>
            </a:r>
          </a:p>
          <a:p>
            <a:r>
              <a:rPr lang="es-CL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Hora: xxxxxxxxxxx</a:t>
            </a:r>
          </a:p>
          <a:p>
            <a:r>
              <a:rPr lang="es-CL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Lugar: xxxxxxxxxx</a:t>
            </a:r>
          </a:p>
          <a:p>
            <a:r>
              <a:rPr lang="es-CL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xxxxxxxxxxxxxxxx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7436A47-E8E8-8547-BDCB-7A7E9109344C}"/>
              </a:ext>
            </a:extLst>
          </p:cNvPr>
          <p:cNvSpPr txBox="1"/>
          <p:nvPr/>
        </p:nvSpPr>
        <p:spPr>
          <a:xfrm>
            <a:off x="655650" y="13184503"/>
            <a:ext cx="9558482" cy="4135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CL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amet, consectetuer adipiscing elit, sed diam nonummy nibh euismod tincidunt ut laoreet dolore magna aliquam erat volutpat</a:t>
            </a:r>
          </a:p>
        </p:txBody>
      </p:sp>
      <p:sp>
        <p:nvSpPr>
          <p:cNvPr id="14" name="Marcador de posición de imagen 3">
            <a:extLst>
              <a:ext uri="{FF2B5EF4-FFF2-40B4-BE49-F238E27FC236}">
                <a16:creationId xmlns:a16="http://schemas.microsoft.com/office/drawing/2014/main" id="{771A63BC-A15B-A142-905D-ABCA7690D0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9300" y="18196094"/>
            <a:ext cx="2575791" cy="2461033"/>
          </a:xfrm>
          <a:solidFill>
            <a:srgbClr val="BFBFC0"/>
          </a:solidFill>
        </p:spPr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8605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posición de imagen 1">
            <a:extLst>
              <a:ext uri="{FF2B5EF4-FFF2-40B4-BE49-F238E27FC236}">
                <a16:creationId xmlns:a16="http://schemas.microsoft.com/office/drawing/2014/main" id="{4B73E9F9-F9C1-EA44-A6D3-0B8605029DA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-13060"/>
            <a:ext cx="13716000" cy="8824552"/>
          </a:xfrm>
        </p:spPr>
      </p:sp>
      <p:pic>
        <p:nvPicPr>
          <p:cNvPr id="3" name="Imagen 2" descr="Imagen que contiene Forma&#10;&#10;Descripción generada automáticamente">
            <a:extLst>
              <a:ext uri="{FF2B5EF4-FFF2-40B4-BE49-F238E27FC236}">
                <a16:creationId xmlns:a16="http://schemas.microsoft.com/office/drawing/2014/main" id="{5EB31AE7-DC65-1B4D-910E-E7B3A3A6C3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67513"/>
            <a:ext cx="13716000" cy="17614900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7069E517-9CCF-5145-99C9-9C4D484896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300" y="13061"/>
            <a:ext cx="12217400" cy="177800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8716B3EF-2F6A-E249-AD9D-3E08F7DAC272}"/>
              </a:ext>
            </a:extLst>
          </p:cNvPr>
          <p:cNvSpPr txBox="1"/>
          <p:nvPr/>
        </p:nvSpPr>
        <p:spPr>
          <a:xfrm>
            <a:off x="655650" y="8837613"/>
            <a:ext cx="5407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#Hashtaghashtaghashtag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46645F2-4E98-6C4A-B33C-647BABEEDDF9}"/>
              </a:ext>
            </a:extLst>
          </p:cNvPr>
          <p:cNvSpPr txBox="1"/>
          <p:nvPr/>
        </p:nvSpPr>
        <p:spPr>
          <a:xfrm>
            <a:off x="655650" y="9680450"/>
            <a:ext cx="540404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6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Título Título</a:t>
            </a:r>
          </a:p>
          <a:p>
            <a:r>
              <a:rPr lang="es-CL" sz="6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Título Título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0A3DAF43-D635-8B41-B797-5EDDE7220D73}"/>
              </a:ext>
            </a:extLst>
          </p:cNvPr>
          <p:cNvSpPr txBox="1"/>
          <p:nvPr/>
        </p:nvSpPr>
        <p:spPr>
          <a:xfrm>
            <a:off x="4027726" y="18512007"/>
            <a:ext cx="406393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Fecha: xxxxxxxxxx</a:t>
            </a:r>
          </a:p>
          <a:p>
            <a:r>
              <a:rPr lang="es-CL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Hora: xxxxxxxxxxx</a:t>
            </a:r>
          </a:p>
          <a:p>
            <a:r>
              <a:rPr lang="es-CL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Lugar: xxxxxxxxxx</a:t>
            </a:r>
          </a:p>
          <a:p>
            <a:r>
              <a:rPr lang="es-CL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xxxxxxxxxxxxxxxx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C7AD6C0-1D62-914A-9D26-F113B6871C31}"/>
              </a:ext>
            </a:extLst>
          </p:cNvPr>
          <p:cNvSpPr txBox="1"/>
          <p:nvPr/>
        </p:nvSpPr>
        <p:spPr>
          <a:xfrm>
            <a:off x="655650" y="13184503"/>
            <a:ext cx="9558482" cy="4135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CL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amet, consectetuer adipiscing elit, sed diam nonummy nibh euismod tincidunt ut laoreet dolore magna aliquam erat volutpat</a:t>
            </a:r>
          </a:p>
        </p:txBody>
      </p:sp>
      <p:sp>
        <p:nvSpPr>
          <p:cNvPr id="14" name="Marcador de posición de imagen 3">
            <a:extLst>
              <a:ext uri="{FF2B5EF4-FFF2-40B4-BE49-F238E27FC236}">
                <a16:creationId xmlns:a16="http://schemas.microsoft.com/office/drawing/2014/main" id="{E2F85F6B-C27E-1645-BEFC-0321BCADE8F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9300" y="18196094"/>
            <a:ext cx="2575791" cy="2461033"/>
          </a:xfrm>
          <a:solidFill>
            <a:srgbClr val="BFBFC0"/>
          </a:solidFill>
        </p:spPr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3900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posición de imagen 1">
            <a:extLst>
              <a:ext uri="{FF2B5EF4-FFF2-40B4-BE49-F238E27FC236}">
                <a16:creationId xmlns:a16="http://schemas.microsoft.com/office/drawing/2014/main" id="{74AF99C6-78F3-204D-88FE-63E2CAFC514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-13060"/>
            <a:ext cx="13716000" cy="8824552"/>
          </a:xfrm>
        </p:spPr>
      </p:sp>
      <p:pic>
        <p:nvPicPr>
          <p:cNvPr id="3" name="Imagen 2" descr="Forma, Rectángulo&#10;&#10;Descripción generada automáticamente">
            <a:extLst>
              <a:ext uri="{FF2B5EF4-FFF2-40B4-BE49-F238E27FC236}">
                <a16:creationId xmlns:a16="http://schemas.microsoft.com/office/drawing/2014/main" id="{52C38A98-D08C-3542-BCC9-EF4CDF1968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67513"/>
            <a:ext cx="13716000" cy="17614900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7069E517-9CCF-5145-99C9-9C4D484896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300" y="13061"/>
            <a:ext cx="12217400" cy="177800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8716B3EF-2F6A-E249-AD9D-3E08F7DAC272}"/>
              </a:ext>
            </a:extLst>
          </p:cNvPr>
          <p:cNvSpPr txBox="1"/>
          <p:nvPr/>
        </p:nvSpPr>
        <p:spPr>
          <a:xfrm>
            <a:off x="655650" y="8837613"/>
            <a:ext cx="5407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#Hashtaghashtaghashtag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46645F2-4E98-6C4A-B33C-647BABEEDDF9}"/>
              </a:ext>
            </a:extLst>
          </p:cNvPr>
          <p:cNvSpPr txBox="1"/>
          <p:nvPr/>
        </p:nvSpPr>
        <p:spPr>
          <a:xfrm>
            <a:off x="655650" y="9680450"/>
            <a:ext cx="540404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6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Título Título</a:t>
            </a:r>
          </a:p>
          <a:p>
            <a:r>
              <a:rPr lang="es-CL" sz="6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Título Título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0A3DAF43-D635-8B41-B797-5EDDE7220D73}"/>
              </a:ext>
            </a:extLst>
          </p:cNvPr>
          <p:cNvSpPr txBox="1"/>
          <p:nvPr/>
        </p:nvSpPr>
        <p:spPr>
          <a:xfrm>
            <a:off x="4027726" y="18512007"/>
            <a:ext cx="406393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Fecha: xxxxxxxxxx</a:t>
            </a:r>
          </a:p>
          <a:p>
            <a:r>
              <a:rPr lang="es-CL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Hora: xxxxxxxxxxx</a:t>
            </a:r>
          </a:p>
          <a:p>
            <a:r>
              <a:rPr lang="es-CL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Lugar: xxxxxxxxxx</a:t>
            </a:r>
          </a:p>
          <a:p>
            <a:r>
              <a:rPr lang="es-CL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xxxxxxxxxxxxxxxx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95FCBF8-23C9-9242-9269-4C0E92C042B4}"/>
              </a:ext>
            </a:extLst>
          </p:cNvPr>
          <p:cNvSpPr txBox="1"/>
          <p:nvPr/>
        </p:nvSpPr>
        <p:spPr>
          <a:xfrm>
            <a:off x="655650" y="13184503"/>
            <a:ext cx="9558482" cy="4135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CL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amet, consectetuer adipiscing elit, sed diam nonummy nibh euismod tincidunt ut laoreet dolore magna aliquam erat volutpat</a:t>
            </a:r>
          </a:p>
        </p:txBody>
      </p:sp>
      <p:sp>
        <p:nvSpPr>
          <p:cNvPr id="14" name="Marcador de posición de imagen 3">
            <a:extLst>
              <a:ext uri="{FF2B5EF4-FFF2-40B4-BE49-F238E27FC236}">
                <a16:creationId xmlns:a16="http://schemas.microsoft.com/office/drawing/2014/main" id="{D18734EE-48C9-0043-B00D-7558B6CC673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9300" y="18196094"/>
            <a:ext cx="2575791" cy="2461033"/>
          </a:xfrm>
          <a:solidFill>
            <a:srgbClr val="BFBFC0"/>
          </a:solidFill>
        </p:spPr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4821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posición de imagen 1">
            <a:extLst>
              <a:ext uri="{FF2B5EF4-FFF2-40B4-BE49-F238E27FC236}">
                <a16:creationId xmlns:a16="http://schemas.microsoft.com/office/drawing/2014/main" id="{D2BBA56E-4048-4C48-A437-257A012D43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-13060"/>
            <a:ext cx="13716000" cy="8824552"/>
          </a:xfrm>
        </p:spPr>
      </p:sp>
      <p:pic>
        <p:nvPicPr>
          <p:cNvPr id="3" name="Imagen 2" descr="Imagen que contiene Rectángulo&#10;&#10;Descripción generada automáticamente">
            <a:extLst>
              <a:ext uri="{FF2B5EF4-FFF2-40B4-BE49-F238E27FC236}">
                <a16:creationId xmlns:a16="http://schemas.microsoft.com/office/drawing/2014/main" id="{D901D34A-2B7B-C741-97AC-B3AAA19789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67513"/>
            <a:ext cx="13716000" cy="17614900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7069E517-9CCF-5145-99C9-9C4D484896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300" y="13061"/>
            <a:ext cx="12217400" cy="177800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8716B3EF-2F6A-E249-AD9D-3E08F7DAC272}"/>
              </a:ext>
            </a:extLst>
          </p:cNvPr>
          <p:cNvSpPr txBox="1"/>
          <p:nvPr/>
        </p:nvSpPr>
        <p:spPr>
          <a:xfrm>
            <a:off x="655650" y="8837613"/>
            <a:ext cx="5407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#Hashtaghashtaghashtag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46645F2-4E98-6C4A-B33C-647BABEEDDF9}"/>
              </a:ext>
            </a:extLst>
          </p:cNvPr>
          <p:cNvSpPr txBox="1"/>
          <p:nvPr/>
        </p:nvSpPr>
        <p:spPr>
          <a:xfrm>
            <a:off x="655650" y="9680450"/>
            <a:ext cx="540404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6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Título Título</a:t>
            </a:r>
          </a:p>
          <a:p>
            <a:r>
              <a:rPr lang="es-CL" sz="6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Título Título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0A3DAF43-D635-8B41-B797-5EDDE7220D73}"/>
              </a:ext>
            </a:extLst>
          </p:cNvPr>
          <p:cNvSpPr txBox="1"/>
          <p:nvPr/>
        </p:nvSpPr>
        <p:spPr>
          <a:xfrm>
            <a:off x="4027726" y="18512007"/>
            <a:ext cx="406393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Fecha: xxxxxxxxxx</a:t>
            </a:r>
          </a:p>
          <a:p>
            <a:r>
              <a:rPr lang="es-CL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Hora: xxxxxxxxxxx</a:t>
            </a:r>
          </a:p>
          <a:p>
            <a:r>
              <a:rPr lang="es-CL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Lugar: xxxxxxxxxx</a:t>
            </a:r>
          </a:p>
          <a:p>
            <a:r>
              <a:rPr lang="es-CL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xxxxxxxxxxxxxxxx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06BAD97-D838-B24C-9B71-C5DDD94CB9D3}"/>
              </a:ext>
            </a:extLst>
          </p:cNvPr>
          <p:cNvSpPr txBox="1"/>
          <p:nvPr/>
        </p:nvSpPr>
        <p:spPr>
          <a:xfrm>
            <a:off x="655650" y="13184503"/>
            <a:ext cx="9558482" cy="4135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CL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Lorem ipsum dolor sit amet, consectetuer adipiscing elit, sed diam nonummy nibh euismod tincidunt ut laoreet dolore magna aliquam erat volutpat</a:t>
            </a:r>
          </a:p>
        </p:txBody>
      </p:sp>
      <p:sp>
        <p:nvSpPr>
          <p:cNvPr id="14" name="Marcador de posición de imagen 3">
            <a:extLst>
              <a:ext uri="{FF2B5EF4-FFF2-40B4-BE49-F238E27FC236}">
                <a16:creationId xmlns:a16="http://schemas.microsoft.com/office/drawing/2014/main" id="{42439AEF-729E-9E42-9570-C4CDE4FE53E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9300" y="18196094"/>
            <a:ext cx="2575791" cy="2461033"/>
          </a:xfrm>
          <a:solidFill>
            <a:srgbClr val="BFBFC0"/>
          </a:solidFill>
        </p:spPr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5346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754</TotalTime>
  <Words>199</Words>
  <Application>Microsoft Macintosh PowerPoint</Application>
  <PresentationFormat>Personalizado</PresentationFormat>
  <Paragraphs>41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Montserrat</vt:lpstr>
      <vt:lpstr>Verdana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Mert Özmutaf</dc:creator>
  <cp:lastModifiedBy>Jorge Alejandro Morales Salas</cp:lastModifiedBy>
  <cp:revision>351</cp:revision>
  <dcterms:created xsi:type="dcterms:W3CDTF">2019-06-03T14:40:30Z</dcterms:created>
  <dcterms:modified xsi:type="dcterms:W3CDTF">2020-10-01T21:37:53Z</dcterms:modified>
</cp:coreProperties>
</file>