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7"/>
  </p:notesMasterIdLst>
  <p:sldIdLst>
    <p:sldId id="259" r:id="rId2"/>
    <p:sldId id="260" r:id="rId3"/>
    <p:sldId id="261" r:id="rId4"/>
    <p:sldId id="262" r:id="rId5"/>
    <p:sldId id="263" r:id="rId6"/>
  </p:sldIdLst>
  <p:sldSz cx="14400213" cy="14400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B0"/>
    <a:srgbClr val="7E7F81"/>
    <a:srgbClr val="EBE9E5"/>
    <a:srgbClr val="E9EBE5"/>
    <a:srgbClr val="EBE8E5"/>
    <a:srgbClr val="7E7F82"/>
    <a:srgbClr val="ECE7E2"/>
    <a:srgbClr val="CDC1B1"/>
    <a:srgbClr val="3D3D3D"/>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32" autoAdjust="0"/>
    <p:restoredTop sz="94660"/>
  </p:normalViewPr>
  <p:slideViewPr>
    <p:cSldViewPr snapToGrid="0">
      <p:cViewPr>
        <p:scale>
          <a:sx n="54" d="100"/>
          <a:sy n="54" d="100"/>
        </p:scale>
        <p:origin x="2696" y="200"/>
      </p:cViewPr>
      <p:guideLst/>
    </p:cSldViewPr>
  </p:slideViewPr>
  <p:notesTextViewPr>
    <p:cViewPr>
      <p:scale>
        <a:sx n="1" d="1"/>
        <a:sy n="1" d="1"/>
      </p:scale>
      <p:origin x="0" y="0"/>
    </p:cViewPr>
  </p:notesTextViewPr>
  <p:sorterViewPr>
    <p:cViewPr>
      <p:scale>
        <a:sx n="75" d="100"/>
        <a:sy n="75" d="100"/>
      </p:scale>
      <p:origin x="0" y="-19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pitchFamily="50"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pitchFamily="50" charset="0"/>
              </a:defRPr>
            </a:lvl1pPr>
          </a:lstStyle>
          <a:p>
            <a:fld id="{B376FEF9-4667-4CCC-8714-543878319BB0}" type="datetimeFigureOut">
              <a:rPr lang="en-US" smtClean="0"/>
              <a:pPr/>
              <a:t>10/1/20</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pitchFamily="50"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pitchFamily="50" charset="0"/>
              </a:defRPr>
            </a:lvl1pPr>
          </a:lstStyle>
          <a:p>
            <a:fld id="{C2CD344D-CC49-4A8B-BC9C-CE6877F14FAA}" type="slidenum">
              <a:rPr lang="en-US" smtClean="0"/>
              <a:pPr/>
              <a:t>‹Nº›</a:t>
            </a:fld>
            <a:endParaRPr lang="en-US"/>
          </a:p>
        </p:txBody>
      </p:sp>
    </p:spTree>
    <p:extLst>
      <p:ext uri="{BB962C8B-B14F-4D97-AF65-F5344CB8AC3E}">
        <p14:creationId xmlns:p14="http://schemas.microsoft.com/office/powerpoint/2010/main" val="1060425559"/>
      </p:ext>
    </p:extLst>
  </p:cSld>
  <p:clrMap bg1="lt1" tx1="dk1" bg2="lt2" tx2="dk2" accent1="accent1" accent2="accent2" accent3="accent3" accent4="accent4" accent5="accent5" accent6="accent6" hlink="hlink" folHlink="folHlink"/>
  <p:notesStyle>
    <a:lvl1pPr marL="0" algn="l" defTabSz="1828800" rtl="0" eaLnBrk="1" latinLnBrk="0" hangingPunct="1">
      <a:defRPr sz="2400" kern="1200">
        <a:solidFill>
          <a:schemeClr val="tx1"/>
        </a:solidFill>
        <a:latin typeface="Montserrat" panose="00000500000000000000" pitchFamily="50" charset="0"/>
        <a:ea typeface="+mn-ea"/>
        <a:cs typeface="+mn-cs"/>
      </a:defRPr>
    </a:lvl1pPr>
    <a:lvl2pPr marL="914400" algn="l" defTabSz="1828800" rtl="0" eaLnBrk="1" latinLnBrk="0" hangingPunct="1">
      <a:defRPr sz="2400" kern="1200">
        <a:solidFill>
          <a:schemeClr val="tx1"/>
        </a:solidFill>
        <a:latin typeface="Montserrat" panose="00000500000000000000" pitchFamily="50" charset="0"/>
        <a:ea typeface="+mn-ea"/>
        <a:cs typeface="+mn-cs"/>
      </a:defRPr>
    </a:lvl2pPr>
    <a:lvl3pPr marL="1828800" algn="l" defTabSz="1828800" rtl="0" eaLnBrk="1" latinLnBrk="0" hangingPunct="1">
      <a:defRPr sz="2400" kern="1200">
        <a:solidFill>
          <a:schemeClr val="tx1"/>
        </a:solidFill>
        <a:latin typeface="Montserrat" panose="00000500000000000000" pitchFamily="50" charset="0"/>
        <a:ea typeface="+mn-ea"/>
        <a:cs typeface="+mn-cs"/>
      </a:defRPr>
    </a:lvl3pPr>
    <a:lvl4pPr marL="2743200" algn="l" defTabSz="1828800" rtl="0" eaLnBrk="1" latinLnBrk="0" hangingPunct="1">
      <a:defRPr sz="2400" kern="1200">
        <a:solidFill>
          <a:schemeClr val="tx1"/>
        </a:solidFill>
        <a:latin typeface="Montserrat" panose="00000500000000000000" pitchFamily="50" charset="0"/>
        <a:ea typeface="+mn-ea"/>
        <a:cs typeface="+mn-cs"/>
      </a:defRPr>
    </a:lvl4pPr>
    <a:lvl5pPr marL="3657600" algn="l" defTabSz="1828800" rtl="0" eaLnBrk="1" latinLnBrk="0" hangingPunct="1">
      <a:defRPr sz="2400" kern="1200">
        <a:solidFill>
          <a:schemeClr val="tx1"/>
        </a:solidFill>
        <a:latin typeface="Montserrat" panose="00000500000000000000" pitchFamily="50" charset="0"/>
        <a:ea typeface="+mn-ea"/>
        <a:cs typeface="+mn-cs"/>
      </a:defRPr>
    </a:lvl5pPr>
    <a:lvl6pPr marL="4572000" algn="l" defTabSz="1828800" rtl="0" eaLnBrk="1" latinLnBrk="0" hangingPunct="1">
      <a:defRPr sz="2400" kern="1200">
        <a:solidFill>
          <a:schemeClr val="tx1"/>
        </a:solidFill>
        <a:latin typeface="+mn-lt"/>
        <a:ea typeface="+mn-ea"/>
        <a:cs typeface="+mn-cs"/>
      </a:defRPr>
    </a:lvl6pPr>
    <a:lvl7pPr marL="5486400" algn="l" defTabSz="1828800" rtl="0" eaLnBrk="1" latinLnBrk="0" hangingPunct="1">
      <a:defRPr sz="2400" kern="1200">
        <a:solidFill>
          <a:schemeClr val="tx1"/>
        </a:solidFill>
        <a:latin typeface="+mn-lt"/>
        <a:ea typeface="+mn-ea"/>
        <a:cs typeface="+mn-cs"/>
      </a:defRPr>
    </a:lvl7pPr>
    <a:lvl8pPr marL="6400800" algn="l" defTabSz="1828800" rtl="0" eaLnBrk="1" latinLnBrk="0" hangingPunct="1">
      <a:defRPr sz="2400" kern="1200">
        <a:solidFill>
          <a:schemeClr val="tx1"/>
        </a:solidFill>
        <a:latin typeface="+mn-lt"/>
        <a:ea typeface="+mn-ea"/>
        <a:cs typeface="+mn-cs"/>
      </a:defRPr>
    </a:lvl8pPr>
    <a:lvl9pPr marL="7315200" algn="l" defTabSz="1828800"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80016" y="2356703"/>
            <a:ext cx="12240181" cy="5013407"/>
          </a:xfrm>
        </p:spPr>
        <p:txBody>
          <a:bodyPr anchor="b"/>
          <a:lstStyle>
            <a:lvl1pPr algn="ctr">
              <a:defRPr sz="944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00027" y="7563446"/>
            <a:ext cx="10800160" cy="3476717"/>
          </a:xfrm>
        </p:spPr>
        <p:txBody>
          <a:bodyPr/>
          <a:lstStyle>
            <a:lvl1pPr marL="0" indent="0" algn="ctr">
              <a:buNone/>
              <a:defRPr sz="3780"/>
            </a:lvl1pPr>
            <a:lvl2pPr marL="719999" indent="0" algn="ctr">
              <a:buNone/>
              <a:defRPr sz="3150"/>
            </a:lvl2pPr>
            <a:lvl3pPr marL="1439997" indent="0" algn="ctr">
              <a:buNone/>
              <a:defRPr sz="2835"/>
            </a:lvl3pPr>
            <a:lvl4pPr marL="2159996" indent="0" algn="ctr">
              <a:buNone/>
              <a:defRPr sz="2520"/>
            </a:lvl4pPr>
            <a:lvl5pPr marL="2879994" indent="0" algn="ctr">
              <a:buNone/>
              <a:defRPr sz="2520"/>
            </a:lvl5pPr>
            <a:lvl6pPr marL="3599993" indent="0" algn="ctr">
              <a:buNone/>
              <a:defRPr sz="2520"/>
            </a:lvl6pPr>
            <a:lvl7pPr marL="4319991" indent="0" algn="ctr">
              <a:buNone/>
              <a:defRPr sz="2520"/>
            </a:lvl7pPr>
            <a:lvl8pPr marL="5039990" indent="0" algn="ctr">
              <a:buNone/>
              <a:defRPr sz="2520"/>
            </a:lvl8pPr>
            <a:lvl9pPr marL="5759988" indent="0" algn="ctr">
              <a:buNone/>
              <a:defRPr sz="252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37182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302358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5153" y="766678"/>
            <a:ext cx="3105046" cy="1220351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015" y="766678"/>
            <a:ext cx="9135135" cy="1220351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427269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01">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CC74AAA-E6EF-49EC-9395-DBBA2BA58BBF}"/>
              </a:ext>
            </a:extLst>
          </p:cNvPr>
          <p:cNvSpPr>
            <a:spLocks noGrp="1"/>
          </p:cNvSpPr>
          <p:nvPr>
            <p:ph type="pic" sz="quarter" idx="13"/>
          </p:nvPr>
        </p:nvSpPr>
        <p:spPr>
          <a:xfrm>
            <a:off x="7817258" y="-2"/>
            <a:ext cx="6582955" cy="14400215"/>
          </a:xfrm>
          <a:custGeom>
            <a:avLst/>
            <a:gdLst>
              <a:gd name="connsiteX0" fmla="*/ 0 w 11146973"/>
              <a:gd name="connsiteY0" fmla="*/ 0 h 13716002"/>
              <a:gd name="connsiteX1" fmla="*/ 11146973 w 11146973"/>
              <a:gd name="connsiteY1" fmla="*/ 0 h 13716002"/>
              <a:gd name="connsiteX2" fmla="*/ 11146973 w 11146973"/>
              <a:gd name="connsiteY2" fmla="*/ 13716002 h 13716002"/>
              <a:gd name="connsiteX3" fmla="*/ 0 w 11146973"/>
              <a:gd name="connsiteY3" fmla="*/ 13716002 h 13716002"/>
            </a:gdLst>
            <a:ahLst/>
            <a:cxnLst>
              <a:cxn ang="0">
                <a:pos x="connsiteX0" y="connsiteY0"/>
              </a:cxn>
              <a:cxn ang="0">
                <a:pos x="connsiteX1" y="connsiteY1"/>
              </a:cxn>
              <a:cxn ang="0">
                <a:pos x="connsiteX2" y="connsiteY2"/>
              </a:cxn>
              <a:cxn ang="0">
                <a:pos x="connsiteX3" y="connsiteY3"/>
              </a:cxn>
            </a:cxnLst>
            <a:rect l="l" t="t" r="r" b="b"/>
            <a:pathLst>
              <a:path w="11146973" h="13716002">
                <a:moveTo>
                  <a:pt x="0" y="0"/>
                </a:moveTo>
                <a:lnTo>
                  <a:pt x="11146973" y="0"/>
                </a:lnTo>
                <a:lnTo>
                  <a:pt x="11146973" y="13716002"/>
                </a:lnTo>
                <a:lnTo>
                  <a:pt x="0" y="1371600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3" name="Marcador de posición de imagen 2">
            <a:extLst>
              <a:ext uri="{FF2B5EF4-FFF2-40B4-BE49-F238E27FC236}">
                <a16:creationId xmlns:a16="http://schemas.microsoft.com/office/drawing/2014/main" id="{F720FC37-4663-AD42-B12C-5A318844BE4B}"/>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sp>
        <p:nvSpPr>
          <p:cNvPr id="10" name="Marcador de posición de imagen 9">
            <a:extLst>
              <a:ext uri="{FF2B5EF4-FFF2-40B4-BE49-F238E27FC236}">
                <a16:creationId xmlns:a16="http://schemas.microsoft.com/office/drawing/2014/main" id="{431970C7-936D-E94A-BDA2-FB696306332A}"/>
              </a:ext>
            </a:extLst>
          </p:cNvPr>
          <p:cNvSpPr>
            <a:spLocks noGrp="1"/>
          </p:cNvSpPr>
          <p:nvPr>
            <p:ph type="pic" sz="quarter" idx="16"/>
          </p:nvPr>
        </p:nvSpPr>
        <p:spPr>
          <a:xfrm>
            <a:off x="1169988" y="2935288"/>
            <a:ext cx="3125787" cy="2827337"/>
          </a:xfrm>
        </p:spPr>
        <p:txBody>
          <a:bodyPr/>
          <a:lstStyle/>
          <a:p>
            <a:endParaRPr lang="es-CL"/>
          </a:p>
        </p:txBody>
      </p:sp>
      <p:sp>
        <p:nvSpPr>
          <p:cNvPr id="8" name="Marcador de posición de imagen 1">
            <a:extLst>
              <a:ext uri="{FF2B5EF4-FFF2-40B4-BE49-F238E27FC236}">
                <a16:creationId xmlns:a16="http://schemas.microsoft.com/office/drawing/2014/main" id="{ED604458-7B01-FB41-B55A-7FE50BDAF134}"/>
              </a:ext>
            </a:extLst>
          </p:cNvPr>
          <p:cNvSpPr>
            <a:spLocks noGrp="1"/>
          </p:cNvSpPr>
          <p:nvPr>
            <p:ph type="pic" sz="quarter" idx="15" hasCustomPrompt="1"/>
          </p:nvPr>
        </p:nvSpPr>
        <p:spPr>
          <a:xfrm>
            <a:off x="801973" y="10636984"/>
            <a:ext cx="1641424" cy="1527534"/>
          </a:xfrm>
          <a:solidFill>
            <a:schemeClr val="bg1"/>
          </a:solidFill>
        </p:spPr>
        <p:txBody>
          <a:bodyPr/>
          <a:lstStyle/>
          <a:p>
            <a:r>
              <a:rPr lang="es-CL" dirty="0"/>
              <a:t>IMG</a:t>
            </a:r>
          </a:p>
        </p:txBody>
      </p:sp>
    </p:spTree>
    <p:extLst>
      <p:ext uri="{BB962C8B-B14F-4D97-AF65-F5344CB8AC3E}">
        <p14:creationId xmlns:p14="http://schemas.microsoft.com/office/powerpoint/2010/main" val="195019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02">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26DB1711-854A-497C-872C-8F0CF8153B6A}"/>
              </a:ext>
            </a:extLst>
          </p:cNvPr>
          <p:cNvSpPr>
            <a:spLocks noGrp="1"/>
          </p:cNvSpPr>
          <p:nvPr>
            <p:ph type="pic" sz="quarter" idx="13"/>
          </p:nvPr>
        </p:nvSpPr>
        <p:spPr>
          <a:xfrm>
            <a:off x="2743799" y="5976320"/>
            <a:ext cx="11656413" cy="4202878"/>
          </a:xfrm>
          <a:custGeom>
            <a:avLst/>
            <a:gdLst>
              <a:gd name="connsiteX0" fmla="*/ 0 w 19737900"/>
              <a:gd name="connsiteY0" fmla="*/ 0 h 4003182"/>
              <a:gd name="connsiteX1" fmla="*/ 19737900 w 19737900"/>
              <a:gd name="connsiteY1" fmla="*/ 0 h 4003182"/>
              <a:gd name="connsiteX2" fmla="*/ 19737900 w 19737900"/>
              <a:gd name="connsiteY2" fmla="*/ 4003182 h 4003182"/>
              <a:gd name="connsiteX3" fmla="*/ 0 w 19737900"/>
              <a:gd name="connsiteY3" fmla="*/ 4003182 h 4003182"/>
            </a:gdLst>
            <a:ahLst/>
            <a:cxnLst>
              <a:cxn ang="0">
                <a:pos x="connsiteX0" y="connsiteY0"/>
              </a:cxn>
              <a:cxn ang="0">
                <a:pos x="connsiteX1" y="connsiteY1"/>
              </a:cxn>
              <a:cxn ang="0">
                <a:pos x="connsiteX2" y="connsiteY2"/>
              </a:cxn>
              <a:cxn ang="0">
                <a:pos x="connsiteX3" y="connsiteY3"/>
              </a:cxn>
            </a:cxnLst>
            <a:rect l="l" t="t" r="r" b="b"/>
            <a:pathLst>
              <a:path w="19737900" h="4003182">
                <a:moveTo>
                  <a:pt x="0" y="0"/>
                </a:moveTo>
                <a:lnTo>
                  <a:pt x="19737900" y="0"/>
                </a:lnTo>
                <a:lnTo>
                  <a:pt x="19737900" y="4003182"/>
                </a:lnTo>
                <a:lnTo>
                  <a:pt x="0" y="400318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542100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03">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57952975-2019-43F1-82DE-5804A4218D3A}"/>
              </a:ext>
            </a:extLst>
          </p:cNvPr>
          <p:cNvSpPr>
            <a:spLocks noGrp="1"/>
          </p:cNvSpPr>
          <p:nvPr>
            <p:ph type="pic" sz="quarter" idx="13"/>
          </p:nvPr>
        </p:nvSpPr>
        <p:spPr>
          <a:xfrm>
            <a:off x="2743801" y="5976322"/>
            <a:ext cx="4456307" cy="8423893"/>
          </a:xfrm>
          <a:custGeom>
            <a:avLst/>
            <a:gdLst>
              <a:gd name="connsiteX0" fmla="*/ 0 w 7545901"/>
              <a:gd name="connsiteY0" fmla="*/ 0 h 8023639"/>
              <a:gd name="connsiteX1" fmla="*/ 7545901 w 7545901"/>
              <a:gd name="connsiteY1" fmla="*/ 0 h 8023639"/>
              <a:gd name="connsiteX2" fmla="*/ 7545901 w 7545901"/>
              <a:gd name="connsiteY2" fmla="*/ 8023639 h 8023639"/>
              <a:gd name="connsiteX3" fmla="*/ 0 w 7545901"/>
              <a:gd name="connsiteY3" fmla="*/ 8023639 h 8023639"/>
            </a:gdLst>
            <a:ahLst/>
            <a:cxnLst>
              <a:cxn ang="0">
                <a:pos x="connsiteX0" y="connsiteY0"/>
              </a:cxn>
              <a:cxn ang="0">
                <a:pos x="connsiteX1" y="connsiteY1"/>
              </a:cxn>
              <a:cxn ang="0">
                <a:pos x="connsiteX2" y="connsiteY2"/>
              </a:cxn>
              <a:cxn ang="0">
                <a:pos x="connsiteX3" y="connsiteY3"/>
              </a:cxn>
            </a:cxnLst>
            <a:rect l="l" t="t" r="r" b="b"/>
            <a:pathLst>
              <a:path w="7545901" h="8023639">
                <a:moveTo>
                  <a:pt x="0" y="0"/>
                </a:moveTo>
                <a:lnTo>
                  <a:pt x="7545901" y="0"/>
                </a:lnTo>
                <a:lnTo>
                  <a:pt x="7545901" y="8023639"/>
                </a:lnTo>
                <a:lnTo>
                  <a:pt x="0" y="8023639"/>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063485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04">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48FE9566-2CA2-4131-8E29-A69FFDB69023}"/>
              </a:ext>
            </a:extLst>
          </p:cNvPr>
          <p:cNvSpPr>
            <a:spLocks noGrp="1"/>
          </p:cNvSpPr>
          <p:nvPr>
            <p:ph type="pic" sz="quarter" idx="13"/>
          </p:nvPr>
        </p:nvSpPr>
        <p:spPr>
          <a:xfrm>
            <a:off x="8314408" y="5976320"/>
            <a:ext cx="6085805" cy="8423894"/>
          </a:xfrm>
          <a:custGeom>
            <a:avLst/>
            <a:gdLst>
              <a:gd name="connsiteX0" fmla="*/ 0 w 10305144"/>
              <a:gd name="connsiteY0" fmla="*/ 0 h 8023640"/>
              <a:gd name="connsiteX1" fmla="*/ 10305144 w 10305144"/>
              <a:gd name="connsiteY1" fmla="*/ 0 h 8023640"/>
              <a:gd name="connsiteX2" fmla="*/ 10305144 w 10305144"/>
              <a:gd name="connsiteY2" fmla="*/ 8023640 h 8023640"/>
              <a:gd name="connsiteX3" fmla="*/ 0 w 10305144"/>
              <a:gd name="connsiteY3" fmla="*/ 8023640 h 8023640"/>
            </a:gdLst>
            <a:ahLst/>
            <a:cxnLst>
              <a:cxn ang="0">
                <a:pos x="connsiteX0" y="connsiteY0"/>
              </a:cxn>
              <a:cxn ang="0">
                <a:pos x="connsiteX1" y="connsiteY1"/>
              </a:cxn>
              <a:cxn ang="0">
                <a:pos x="connsiteX2" y="connsiteY2"/>
              </a:cxn>
              <a:cxn ang="0">
                <a:pos x="connsiteX3" y="connsiteY3"/>
              </a:cxn>
            </a:cxnLst>
            <a:rect l="l" t="t" r="r" b="b"/>
            <a:pathLst>
              <a:path w="10305144" h="8023640">
                <a:moveTo>
                  <a:pt x="0" y="0"/>
                </a:moveTo>
                <a:lnTo>
                  <a:pt x="10305144" y="0"/>
                </a:lnTo>
                <a:lnTo>
                  <a:pt x="10305144" y="8023640"/>
                </a:lnTo>
                <a:lnTo>
                  <a:pt x="0" y="802364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688316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62290655-FEBC-4B58-94AC-C290F1604300}"/>
              </a:ext>
            </a:extLst>
          </p:cNvPr>
          <p:cNvSpPr>
            <a:spLocks noGrp="1"/>
          </p:cNvSpPr>
          <p:nvPr>
            <p:ph type="pic" sz="quarter" idx="13"/>
          </p:nvPr>
        </p:nvSpPr>
        <p:spPr>
          <a:xfrm>
            <a:off x="8773186" y="0"/>
            <a:ext cx="3647010" cy="14400213"/>
          </a:xfrm>
          <a:custGeom>
            <a:avLst/>
            <a:gdLst>
              <a:gd name="connsiteX0" fmla="*/ 0 w 6175512"/>
              <a:gd name="connsiteY0" fmla="*/ 0 h 13716000"/>
              <a:gd name="connsiteX1" fmla="*/ 6175512 w 6175512"/>
              <a:gd name="connsiteY1" fmla="*/ 0 h 13716000"/>
              <a:gd name="connsiteX2" fmla="*/ 6175512 w 6175512"/>
              <a:gd name="connsiteY2" fmla="*/ 13716000 h 13716000"/>
              <a:gd name="connsiteX3" fmla="*/ 0 w 6175512"/>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175512" h="13716000">
                <a:moveTo>
                  <a:pt x="0" y="0"/>
                </a:moveTo>
                <a:lnTo>
                  <a:pt x="6175512" y="0"/>
                </a:lnTo>
                <a:lnTo>
                  <a:pt x="6175512" y="13716000"/>
                </a:lnTo>
                <a:lnTo>
                  <a:pt x="0" y="13716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98390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06">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2233627-D9BB-4C9D-9462-78C217AC92CF}"/>
              </a:ext>
            </a:extLst>
          </p:cNvPr>
          <p:cNvSpPr>
            <a:spLocks noGrp="1"/>
          </p:cNvSpPr>
          <p:nvPr>
            <p:ph type="pic" sz="quarter" idx="13"/>
          </p:nvPr>
        </p:nvSpPr>
        <p:spPr>
          <a:xfrm>
            <a:off x="10098193" y="2575276"/>
            <a:ext cx="2408607" cy="6471693"/>
          </a:xfrm>
          <a:custGeom>
            <a:avLst/>
            <a:gdLst>
              <a:gd name="connsiteX0" fmla="*/ 0 w 4078514"/>
              <a:gd name="connsiteY0" fmla="*/ 0 h 6164196"/>
              <a:gd name="connsiteX1" fmla="*/ 4078514 w 4078514"/>
              <a:gd name="connsiteY1" fmla="*/ 0 h 6164196"/>
              <a:gd name="connsiteX2" fmla="*/ 4078514 w 4078514"/>
              <a:gd name="connsiteY2" fmla="*/ 6164196 h 6164196"/>
              <a:gd name="connsiteX3" fmla="*/ 0 w 4078514"/>
              <a:gd name="connsiteY3" fmla="*/ 6164196 h 6164196"/>
            </a:gdLst>
            <a:ahLst/>
            <a:cxnLst>
              <a:cxn ang="0">
                <a:pos x="connsiteX0" y="connsiteY0"/>
              </a:cxn>
              <a:cxn ang="0">
                <a:pos x="connsiteX1" y="connsiteY1"/>
              </a:cxn>
              <a:cxn ang="0">
                <a:pos x="connsiteX2" y="connsiteY2"/>
              </a:cxn>
              <a:cxn ang="0">
                <a:pos x="connsiteX3" y="connsiteY3"/>
              </a:cxn>
            </a:cxnLst>
            <a:rect l="l" t="t" r="r" b="b"/>
            <a:pathLst>
              <a:path w="4078514" h="6164196">
                <a:moveTo>
                  <a:pt x="0" y="0"/>
                </a:moveTo>
                <a:lnTo>
                  <a:pt x="4078514" y="0"/>
                </a:lnTo>
                <a:lnTo>
                  <a:pt x="4078514" y="6164196"/>
                </a:lnTo>
                <a:lnTo>
                  <a:pt x="0" y="616419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8" name="Freeform: Shape 7">
            <a:extLst>
              <a:ext uri="{FF2B5EF4-FFF2-40B4-BE49-F238E27FC236}">
                <a16:creationId xmlns:a16="http://schemas.microsoft.com/office/drawing/2014/main" id="{1C71B8D4-9868-4A71-B405-21DA09AFED56}"/>
              </a:ext>
            </a:extLst>
          </p:cNvPr>
          <p:cNvSpPr>
            <a:spLocks noGrp="1"/>
          </p:cNvSpPr>
          <p:nvPr>
            <p:ph type="pic" sz="quarter" idx="14"/>
          </p:nvPr>
        </p:nvSpPr>
        <p:spPr>
          <a:xfrm>
            <a:off x="6378139" y="2575276"/>
            <a:ext cx="2408607" cy="6471693"/>
          </a:xfrm>
          <a:custGeom>
            <a:avLst/>
            <a:gdLst>
              <a:gd name="connsiteX0" fmla="*/ 0 w 4078514"/>
              <a:gd name="connsiteY0" fmla="*/ 0 h 6164196"/>
              <a:gd name="connsiteX1" fmla="*/ 4078514 w 4078514"/>
              <a:gd name="connsiteY1" fmla="*/ 0 h 6164196"/>
              <a:gd name="connsiteX2" fmla="*/ 4078514 w 4078514"/>
              <a:gd name="connsiteY2" fmla="*/ 6164196 h 6164196"/>
              <a:gd name="connsiteX3" fmla="*/ 0 w 4078514"/>
              <a:gd name="connsiteY3" fmla="*/ 6164196 h 6164196"/>
            </a:gdLst>
            <a:ahLst/>
            <a:cxnLst>
              <a:cxn ang="0">
                <a:pos x="connsiteX0" y="connsiteY0"/>
              </a:cxn>
              <a:cxn ang="0">
                <a:pos x="connsiteX1" y="connsiteY1"/>
              </a:cxn>
              <a:cxn ang="0">
                <a:pos x="connsiteX2" y="connsiteY2"/>
              </a:cxn>
              <a:cxn ang="0">
                <a:pos x="connsiteX3" y="connsiteY3"/>
              </a:cxn>
            </a:cxnLst>
            <a:rect l="l" t="t" r="r" b="b"/>
            <a:pathLst>
              <a:path w="4078514" h="6164196">
                <a:moveTo>
                  <a:pt x="0" y="0"/>
                </a:moveTo>
                <a:lnTo>
                  <a:pt x="4078514" y="0"/>
                </a:lnTo>
                <a:lnTo>
                  <a:pt x="4078514" y="6164196"/>
                </a:lnTo>
                <a:lnTo>
                  <a:pt x="0" y="616419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9" name="Freeform: Shape 8">
            <a:extLst>
              <a:ext uri="{FF2B5EF4-FFF2-40B4-BE49-F238E27FC236}">
                <a16:creationId xmlns:a16="http://schemas.microsoft.com/office/drawing/2014/main" id="{31255706-E85C-4A5A-A712-37E24FD099CB}"/>
              </a:ext>
            </a:extLst>
          </p:cNvPr>
          <p:cNvSpPr>
            <a:spLocks noGrp="1"/>
          </p:cNvSpPr>
          <p:nvPr>
            <p:ph type="pic" sz="quarter" idx="15"/>
          </p:nvPr>
        </p:nvSpPr>
        <p:spPr>
          <a:xfrm>
            <a:off x="2658084" y="2575276"/>
            <a:ext cx="2408607" cy="6471693"/>
          </a:xfrm>
          <a:custGeom>
            <a:avLst/>
            <a:gdLst>
              <a:gd name="connsiteX0" fmla="*/ 0 w 4078514"/>
              <a:gd name="connsiteY0" fmla="*/ 0 h 6164196"/>
              <a:gd name="connsiteX1" fmla="*/ 4078514 w 4078514"/>
              <a:gd name="connsiteY1" fmla="*/ 0 h 6164196"/>
              <a:gd name="connsiteX2" fmla="*/ 4078514 w 4078514"/>
              <a:gd name="connsiteY2" fmla="*/ 6164196 h 6164196"/>
              <a:gd name="connsiteX3" fmla="*/ 0 w 4078514"/>
              <a:gd name="connsiteY3" fmla="*/ 6164196 h 6164196"/>
            </a:gdLst>
            <a:ahLst/>
            <a:cxnLst>
              <a:cxn ang="0">
                <a:pos x="connsiteX0" y="connsiteY0"/>
              </a:cxn>
              <a:cxn ang="0">
                <a:pos x="connsiteX1" y="connsiteY1"/>
              </a:cxn>
              <a:cxn ang="0">
                <a:pos x="connsiteX2" y="connsiteY2"/>
              </a:cxn>
              <a:cxn ang="0">
                <a:pos x="connsiteX3" y="connsiteY3"/>
              </a:cxn>
            </a:cxnLst>
            <a:rect l="l" t="t" r="r" b="b"/>
            <a:pathLst>
              <a:path w="4078514" h="6164196">
                <a:moveTo>
                  <a:pt x="0" y="0"/>
                </a:moveTo>
                <a:lnTo>
                  <a:pt x="4078514" y="0"/>
                </a:lnTo>
                <a:lnTo>
                  <a:pt x="4078514" y="6164196"/>
                </a:lnTo>
                <a:lnTo>
                  <a:pt x="0" y="616419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645057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07">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34F6EF44-259D-409F-BBC8-381200F0BE4B}"/>
              </a:ext>
            </a:extLst>
          </p:cNvPr>
          <p:cNvSpPr>
            <a:spLocks noGrp="1"/>
          </p:cNvSpPr>
          <p:nvPr>
            <p:ph type="pic" sz="quarter" idx="13"/>
          </p:nvPr>
        </p:nvSpPr>
        <p:spPr>
          <a:xfrm>
            <a:off x="2658084" y="6116973"/>
            <a:ext cx="5784898" cy="8283242"/>
          </a:xfrm>
          <a:custGeom>
            <a:avLst/>
            <a:gdLst>
              <a:gd name="connsiteX0" fmla="*/ 0 w 9795615"/>
              <a:gd name="connsiteY0" fmla="*/ 0 h 7889671"/>
              <a:gd name="connsiteX1" fmla="*/ 9795615 w 9795615"/>
              <a:gd name="connsiteY1" fmla="*/ 0 h 7889671"/>
              <a:gd name="connsiteX2" fmla="*/ 9795615 w 9795615"/>
              <a:gd name="connsiteY2" fmla="*/ 7889671 h 7889671"/>
              <a:gd name="connsiteX3" fmla="*/ 0 w 9795615"/>
              <a:gd name="connsiteY3" fmla="*/ 7889671 h 7889671"/>
            </a:gdLst>
            <a:ahLst/>
            <a:cxnLst>
              <a:cxn ang="0">
                <a:pos x="connsiteX0" y="connsiteY0"/>
              </a:cxn>
              <a:cxn ang="0">
                <a:pos x="connsiteX1" y="connsiteY1"/>
              </a:cxn>
              <a:cxn ang="0">
                <a:pos x="connsiteX2" y="connsiteY2"/>
              </a:cxn>
              <a:cxn ang="0">
                <a:pos x="connsiteX3" y="connsiteY3"/>
              </a:cxn>
            </a:cxnLst>
            <a:rect l="l" t="t" r="r" b="b"/>
            <a:pathLst>
              <a:path w="9795615" h="7889671">
                <a:moveTo>
                  <a:pt x="0" y="0"/>
                </a:moveTo>
                <a:lnTo>
                  <a:pt x="9795615" y="0"/>
                </a:lnTo>
                <a:lnTo>
                  <a:pt x="9795615" y="7889671"/>
                </a:lnTo>
                <a:lnTo>
                  <a:pt x="0" y="788967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1291806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08">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F3F719CF-090C-4C56-B7EB-385AE7C26CD5}"/>
              </a:ext>
            </a:extLst>
          </p:cNvPr>
          <p:cNvSpPr>
            <a:spLocks noGrp="1"/>
          </p:cNvSpPr>
          <p:nvPr>
            <p:ph type="pic" sz="quarter" idx="13"/>
          </p:nvPr>
        </p:nvSpPr>
        <p:spPr>
          <a:xfrm>
            <a:off x="2658084" y="7200106"/>
            <a:ext cx="2968945" cy="7200107"/>
          </a:xfrm>
          <a:custGeom>
            <a:avLst/>
            <a:gdLst>
              <a:gd name="connsiteX0" fmla="*/ 0 w 5027339"/>
              <a:gd name="connsiteY0" fmla="*/ 0 h 6858000"/>
              <a:gd name="connsiteX1" fmla="*/ 5027339 w 5027339"/>
              <a:gd name="connsiteY1" fmla="*/ 0 h 6858000"/>
              <a:gd name="connsiteX2" fmla="*/ 5027339 w 5027339"/>
              <a:gd name="connsiteY2" fmla="*/ 6858000 h 6858000"/>
              <a:gd name="connsiteX3" fmla="*/ 0 w 502733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027339" h="6858000">
                <a:moveTo>
                  <a:pt x="0" y="0"/>
                </a:moveTo>
                <a:lnTo>
                  <a:pt x="5027339" y="0"/>
                </a:lnTo>
                <a:lnTo>
                  <a:pt x="5027339" y="6858000"/>
                </a:lnTo>
                <a:lnTo>
                  <a:pt x="0" y="6858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8" name="Freeform: Shape 7">
            <a:extLst>
              <a:ext uri="{FF2B5EF4-FFF2-40B4-BE49-F238E27FC236}">
                <a16:creationId xmlns:a16="http://schemas.microsoft.com/office/drawing/2014/main" id="{F1541A37-3E68-4523-9A4A-0AB42421AB19}"/>
              </a:ext>
            </a:extLst>
          </p:cNvPr>
          <p:cNvSpPr>
            <a:spLocks noGrp="1"/>
          </p:cNvSpPr>
          <p:nvPr>
            <p:ph type="pic" sz="quarter" idx="14"/>
          </p:nvPr>
        </p:nvSpPr>
        <p:spPr>
          <a:xfrm>
            <a:off x="6438140" y="7200106"/>
            <a:ext cx="2335046" cy="7200107"/>
          </a:xfrm>
          <a:custGeom>
            <a:avLst/>
            <a:gdLst>
              <a:gd name="connsiteX0" fmla="*/ 0 w 5027339"/>
              <a:gd name="connsiteY0" fmla="*/ 0 h 6858000"/>
              <a:gd name="connsiteX1" fmla="*/ 5027339 w 5027339"/>
              <a:gd name="connsiteY1" fmla="*/ 0 h 6858000"/>
              <a:gd name="connsiteX2" fmla="*/ 5027339 w 5027339"/>
              <a:gd name="connsiteY2" fmla="*/ 6858000 h 6858000"/>
              <a:gd name="connsiteX3" fmla="*/ 0 w 502733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027339" h="6858000">
                <a:moveTo>
                  <a:pt x="0" y="0"/>
                </a:moveTo>
                <a:lnTo>
                  <a:pt x="5027339" y="0"/>
                </a:lnTo>
                <a:lnTo>
                  <a:pt x="5027339" y="6858000"/>
                </a:lnTo>
                <a:lnTo>
                  <a:pt x="0" y="6858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9" name="Freeform: Shape 8">
            <a:extLst>
              <a:ext uri="{FF2B5EF4-FFF2-40B4-BE49-F238E27FC236}">
                <a16:creationId xmlns:a16="http://schemas.microsoft.com/office/drawing/2014/main" id="{C2756830-F27F-4604-ABD0-31CE16365D6C}"/>
              </a:ext>
            </a:extLst>
          </p:cNvPr>
          <p:cNvSpPr>
            <a:spLocks noGrp="1"/>
          </p:cNvSpPr>
          <p:nvPr>
            <p:ph type="pic" sz="quarter" idx="15"/>
          </p:nvPr>
        </p:nvSpPr>
        <p:spPr>
          <a:xfrm>
            <a:off x="9584297" y="7200106"/>
            <a:ext cx="4815916" cy="7200107"/>
          </a:xfrm>
          <a:custGeom>
            <a:avLst/>
            <a:gdLst>
              <a:gd name="connsiteX0" fmla="*/ 0 w 5027339"/>
              <a:gd name="connsiteY0" fmla="*/ 0 h 6858000"/>
              <a:gd name="connsiteX1" fmla="*/ 5027339 w 5027339"/>
              <a:gd name="connsiteY1" fmla="*/ 0 h 6858000"/>
              <a:gd name="connsiteX2" fmla="*/ 5027339 w 5027339"/>
              <a:gd name="connsiteY2" fmla="*/ 6858000 h 6858000"/>
              <a:gd name="connsiteX3" fmla="*/ 0 w 502733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027339" h="6858000">
                <a:moveTo>
                  <a:pt x="0" y="0"/>
                </a:moveTo>
                <a:lnTo>
                  <a:pt x="5027339" y="0"/>
                </a:lnTo>
                <a:lnTo>
                  <a:pt x="5027339" y="6858000"/>
                </a:lnTo>
                <a:lnTo>
                  <a:pt x="0" y="6858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95479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3066453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09">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D0B0167-6345-496B-81A5-F8669195644A}"/>
              </a:ext>
            </a:extLst>
          </p:cNvPr>
          <p:cNvSpPr>
            <a:spLocks noGrp="1"/>
          </p:cNvSpPr>
          <p:nvPr>
            <p:ph type="pic" sz="quarter" idx="15"/>
          </p:nvPr>
        </p:nvSpPr>
        <p:spPr>
          <a:xfrm>
            <a:off x="0" y="7390588"/>
            <a:ext cx="8117263" cy="7009627"/>
          </a:xfrm>
          <a:custGeom>
            <a:avLst/>
            <a:gdLst>
              <a:gd name="connsiteX0" fmla="*/ 0 w 13745029"/>
              <a:gd name="connsiteY0" fmla="*/ 0 h 6676571"/>
              <a:gd name="connsiteX1" fmla="*/ 13745029 w 13745029"/>
              <a:gd name="connsiteY1" fmla="*/ 0 h 6676571"/>
              <a:gd name="connsiteX2" fmla="*/ 13745029 w 13745029"/>
              <a:gd name="connsiteY2" fmla="*/ 6676571 h 6676571"/>
              <a:gd name="connsiteX3" fmla="*/ 0 w 13745029"/>
              <a:gd name="connsiteY3" fmla="*/ 6676571 h 6676571"/>
            </a:gdLst>
            <a:ahLst/>
            <a:cxnLst>
              <a:cxn ang="0">
                <a:pos x="connsiteX0" y="connsiteY0"/>
              </a:cxn>
              <a:cxn ang="0">
                <a:pos x="connsiteX1" y="connsiteY1"/>
              </a:cxn>
              <a:cxn ang="0">
                <a:pos x="connsiteX2" y="connsiteY2"/>
              </a:cxn>
              <a:cxn ang="0">
                <a:pos x="connsiteX3" y="connsiteY3"/>
              </a:cxn>
            </a:cxnLst>
            <a:rect l="l" t="t" r="r" b="b"/>
            <a:pathLst>
              <a:path w="13745029" h="6676571">
                <a:moveTo>
                  <a:pt x="0" y="0"/>
                </a:moveTo>
                <a:lnTo>
                  <a:pt x="13745029" y="0"/>
                </a:lnTo>
                <a:lnTo>
                  <a:pt x="13745029" y="6676571"/>
                </a:lnTo>
                <a:lnTo>
                  <a:pt x="0" y="667657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6705295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C7661A97-B936-4CF3-A712-0E015737C603}"/>
              </a:ext>
            </a:extLst>
          </p:cNvPr>
          <p:cNvSpPr>
            <a:spLocks noGrp="1"/>
          </p:cNvSpPr>
          <p:nvPr>
            <p:ph type="pic" sz="quarter" idx="15"/>
          </p:nvPr>
        </p:nvSpPr>
        <p:spPr>
          <a:xfrm>
            <a:off x="2658085" y="3484812"/>
            <a:ext cx="3102000" cy="7430590"/>
          </a:xfrm>
          <a:custGeom>
            <a:avLst/>
            <a:gdLst>
              <a:gd name="connsiteX0" fmla="*/ 0 w 5252643"/>
              <a:gd name="connsiteY0" fmla="*/ 0 h 7077532"/>
              <a:gd name="connsiteX1" fmla="*/ 5252643 w 5252643"/>
              <a:gd name="connsiteY1" fmla="*/ 0 h 7077532"/>
              <a:gd name="connsiteX2" fmla="*/ 5252643 w 5252643"/>
              <a:gd name="connsiteY2" fmla="*/ 7077532 h 7077532"/>
              <a:gd name="connsiteX3" fmla="*/ 0 w 5252643"/>
              <a:gd name="connsiteY3" fmla="*/ 7077532 h 7077532"/>
            </a:gdLst>
            <a:ahLst/>
            <a:cxnLst>
              <a:cxn ang="0">
                <a:pos x="connsiteX0" y="connsiteY0"/>
              </a:cxn>
              <a:cxn ang="0">
                <a:pos x="connsiteX1" y="connsiteY1"/>
              </a:cxn>
              <a:cxn ang="0">
                <a:pos x="connsiteX2" y="connsiteY2"/>
              </a:cxn>
              <a:cxn ang="0">
                <a:pos x="connsiteX3" y="connsiteY3"/>
              </a:cxn>
            </a:cxnLst>
            <a:rect l="l" t="t" r="r" b="b"/>
            <a:pathLst>
              <a:path w="5252643" h="7077532">
                <a:moveTo>
                  <a:pt x="0" y="0"/>
                </a:moveTo>
                <a:lnTo>
                  <a:pt x="5252643" y="0"/>
                </a:lnTo>
                <a:lnTo>
                  <a:pt x="5252643" y="7077532"/>
                </a:lnTo>
                <a:lnTo>
                  <a:pt x="0" y="707753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142335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F124FC57-6C56-4D1F-BDD0-B919E8EC75B7}"/>
              </a:ext>
            </a:extLst>
          </p:cNvPr>
          <p:cNvSpPr>
            <a:spLocks noGrp="1"/>
          </p:cNvSpPr>
          <p:nvPr>
            <p:ph type="pic" sz="quarter" idx="15"/>
          </p:nvPr>
        </p:nvSpPr>
        <p:spPr>
          <a:xfrm>
            <a:off x="2658084" y="3516587"/>
            <a:ext cx="3102001" cy="5929630"/>
          </a:xfrm>
          <a:custGeom>
            <a:avLst/>
            <a:gdLst>
              <a:gd name="connsiteX0" fmla="*/ 0 w 5252644"/>
              <a:gd name="connsiteY0" fmla="*/ 0 h 5647889"/>
              <a:gd name="connsiteX1" fmla="*/ 5252644 w 5252644"/>
              <a:gd name="connsiteY1" fmla="*/ 0 h 5647889"/>
              <a:gd name="connsiteX2" fmla="*/ 5252644 w 5252644"/>
              <a:gd name="connsiteY2" fmla="*/ 5647889 h 5647889"/>
              <a:gd name="connsiteX3" fmla="*/ 0 w 5252644"/>
              <a:gd name="connsiteY3" fmla="*/ 5647889 h 5647889"/>
            </a:gdLst>
            <a:ahLst/>
            <a:cxnLst>
              <a:cxn ang="0">
                <a:pos x="connsiteX0" y="connsiteY0"/>
              </a:cxn>
              <a:cxn ang="0">
                <a:pos x="connsiteX1" y="connsiteY1"/>
              </a:cxn>
              <a:cxn ang="0">
                <a:pos x="connsiteX2" y="connsiteY2"/>
              </a:cxn>
              <a:cxn ang="0">
                <a:pos x="connsiteX3" y="connsiteY3"/>
              </a:cxn>
            </a:cxnLst>
            <a:rect l="l" t="t" r="r" b="b"/>
            <a:pathLst>
              <a:path w="5252644" h="5647889">
                <a:moveTo>
                  <a:pt x="0" y="0"/>
                </a:moveTo>
                <a:lnTo>
                  <a:pt x="5252644" y="0"/>
                </a:lnTo>
                <a:lnTo>
                  <a:pt x="5252644" y="5647889"/>
                </a:lnTo>
                <a:lnTo>
                  <a:pt x="0" y="5647889"/>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131258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FF6C2C3B-E17D-4B68-97B7-4FBFB86CAE7A}"/>
              </a:ext>
            </a:extLst>
          </p:cNvPr>
          <p:cNvSpPr>
            <a:spLocks noGrp="1"/>
          </p:cNvSpPr>
          <p:nvPr>
            <p:ph type="pic" sz="quarter" idx="15"/>
          </p:nvPr>
        </p:nvSpPr>
        <p:spPr>
          <a:xfrm>
            <a:off x="8773186" y="0"/>
            <a:ext cx="3647010" cy="14400213"/>
          </a:xfrm>
          <a:custGeom>
            <a:avLst/>
            <a:gdLst>
              <a:gd name="connsiteX0" fmla="*/ 0 w 6175512"/>
              <a:gd name="connsiteY0" fmla="*/ 0 h 13716000"/>
              <a:gd name="connsiteX1" fmla="*/ 6175512 w 6175512"/>
              <a:gd name="connsiteY1" fmla="*/ 0 h 13716000"/>
              <a:gd name="connsiteX2" fmla="*/ 6175512 w 6175512"/>
              <a:gd name="connsiteY2" fmla="*/ 13716000 h 13716000"/>
              <a:gd name="connsiteX3" fmla="*/ 0 w 6175512"/>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175512" h="13716000">
                <a:moveTo>
                  <a:pt x="0" y="0"/>
                </a:moveTo>
                <a:lnTo>
                  <a:pt x="6175512" y="0"/>
                </a:lnTo>
                <a:lnTo>
                  <a:pt x="6175512" y="13716000"/>
                </a:lnTo>
                <a:lnTo>
                  <a:pt x="0" y="13716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544885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39B0D568-44CD-43C8-8F67-DC65492F5306}"/>
              </a:ext>
            </a:extLst>
          </p:cNvPr>
          <p:cNvSpPr>
            <a:spLocks noGrp="1"/>
          </p:cNvSpPr>
          <p:nvPr>
            <p:ph type="pic" sz="quarter" idx="15"/>
          </p:nvPr>
        </p:nvSpPr>
        <p:spPr>
          <a:xfrm>
            <a:off x="10260063" y="2711428"/>
            <a:ext cx="1909683" cy="7360109"/>
          </a:xfrm>
          <a:custGeom>
            <a:avLst/>
            <a:gdLst>
              <a:gd name="connsiteX0" fmla="*/ 0 w 3233682"/>
              <a:gd name="connsiteY0" fmla="*/ 0 h 7010400"/>
              <a:gd name="connsiteX1" fmla="*/ 3233682 w 3233682"/>
              <a:gd name="connsiteY1" fmla="*/ 0 h 7010400"/>
              <a:gd name="connsiteX2" fmla="*/ 3233682 w 3233682"/>
              <a:gd name="connsiteY2" fmla="*/ 7010400 h 7010400"/>
              <a:gd name="connsiteX3" fmla="*/ 0 w 3233682"/>
              <a:gd name="connsiteY3" fmla="*/ 7010400 h 7010400"/>
            </a:gdLst>
            <a:ahLst/>
            <a:cxnLst>
              <a:cxn ang="0">
                <a:pos x="connsiteX0" y="connsiteY0"/>
              </a:cxn>
              <a:cxn ang="0">
                <a:pos x="connsiteX1" y="connsiteY1"/>
              </a:cxn>
              <a:cxn ang="0">
                <a:pos x="connsiteX2" y="connsiteY2"/>
              </a:cxn>
              <a:cxn ang="0">
                <a:pos x="connsiteX3" y="connsiteY3"/>
              </a:cxn>
            </a:cxnLst>
            <a:rect l="l" t="t" r="r" b="b"/>
            <a:pathLst>
              <a:path w="3233682" h="7010400">
                <a:moveTo>
                  <a:pt x="0" y="0"/>
                </a:moveTo>
                <a:lnTo>
                  <a:pt x="3233682" y="0"/>
                </a:lnTo>
                <a:lnTo>
                  <a:pt x="3233682" y="7010400"/>
                </a:lnTo>
                <a:lnTo>
                  <a:pt x="0" y="70104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8" name="Freeform: Shape 7">
            <a:extLst>
              <a:ext uri="{FF2B5EF4-FFF2-40B4-BE49-F238E27FC236}">
                <a16:creationId xmlns:a16="http://schemas.microsoft.com/office/drawing/2014/main" id="{E9DF85F3-9FC4-43A6-B1C5-BAEF6266A96C}"/>
              </a:ext>
            </a:extLst>
          </p:cNvPr>
          <p:cNvSpPr>
            <a:spLocks noGrp="1"/>
          </p:cNvSpPr>
          <p:nvPr>
            <p:ph type="pic" sz="quarter" idx="16"/>
          </p:nvPr>
        </p:nvSpPr>
        <p:spPr>
          <a:xfrm>
            <a:off x="8029596" y="7040104"/>
            <a:ext cx="1909683" cy="7360109"/>
          </a:xfrm>
          <a:custGeom>
            <a:avLst/>
            <a:gdLst>
              <a:gd name="connsiteX0" fmla="*/ 0 w 3233682"/>
              <a:gd name="connsiteY0" fmla="*/ 0 h 7010400"/>
              <a:gd name="connsiteX1" fmla="*/ 3233682 w 3233682"/>
              <a:gd name="connsiteY1" fmla="*/ 0 h 7010400"/>
              <a:gd name="connsiteX2" fmla="*/ 3233682 w 3233682"/>
              <a:gd name="connsiteY2" fmla="*/ 7010400 h 7010400"/>
              <a:gd name="connsiteX3" fmla="*/ 0 w 3233682"/>
              <a:gd name="connsiteY3" fmla="*/ 7010400 h 7010400"/>
            </a:gdLst>
            <a:ahLst/>
            <a:cxnLst>
              <a:cxn ang="0">
                <a:pos x="connsiteX0" y="connsiteY0"/>
              </a:cxn>
              <a:cxn ang="0">
                <a:pos x="connsiteX1" y="connsiteY1"/>
              </a:cxn>
              <a:cxn ang="0">
                <a:pos x="connsiteX2" y="connsiteY2"/>
              </a:cxn>
              <a:cxn ang="0">
                <a:pos x="connsiteX3" y="connsiteY3"/>
              </a:cxn>
            </a:cxnLst>
            <a:rect l="l" t="t" r="r" b="b"/>
            <a:pathLst>
              <a:path w="3233682" h="7010400">
                <a:moveTo>
                  <a:pt x="0" y="0"/>
                </a:moveTo>
                <a:lnTo>
                  <a:pt x="3233682" y="0"/>
                </a:lnTo>
                <a:lnTo>
                  <a:pt x="3233682" y="7010400"/>
                </a:lnTo>
                <a:lnTo>
                  <a:pt x="0" y="70104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9" name="Freeform: Shape 8">
            <a:extLst>
              <a:ext uri="{FF2B5EF4-FFF2-40B4-BE49-F238E27FC236}">
                <a16:creationId xmlns:a16="http://schemas.microsoft.com/office/drawing/2014/main" id="{6F5E64EC-0BAB-4D7C-97E1-9E39C83BCD7C}"/>
              </a:ext>
            </a:extLst>
          </p:cNvPr>
          <p:cNvSpPr>
            <a:spLocks noGrp="1"/>
          </p:cNvSpPr>
          <p:nvPr>
            <p:ph type="pic" sz="quarter" idx="17"/>
          </p:nvPr>
        </p:nvSpPr>
        <p:spPr>
          <a:xfrm>
            <a:off x="12490530" y="5173946"/>
            <a:ext cx="1909683" cy="7360109"/>
          </a:xfrm>
          <a:custGeom>
            <a:avLst/>
            <a:gdLst>
              <a:gd name="connsiteX0" fmla="*/ 0 w 3233682"/>
              <a:gd name="connsiteY0" fmla="*/ 0 h 7010400"/>
              <a:gd name="connsiteX1" fmla="*/ 3233682 w 3233682"/>
              <a:gd name="connsiteY1" fmla="*/ 0 h 7010400"/>
              <a:gd name="connsiteX2" fmla="*/ 3233682 w 3233682"/>
              <a:gd name="connsiteY2" fmla="*/ 7010400 h 7010400"/>
              <a:gd name="connsiteX3" fmla="*/ 0 w 3233682"/>
              <a:gd name="connsiteY3" fmla="*/ 7010400 h 7010400"/>
            </a:gdLst>
            <a:ahLst/>
            <a:cxnLst>
              <a:cxn ang="0">
                <a:pos x="connsiteX0" y="connsiteY0"/>
              </a:cxn>
              <a:cxn ang="0">
                <a:pos x="connsiteX1" y="connsiteY1"/>
              </a:cxn>
              <a:cxn ang="0">
                <a:pos x="connsiteX2" y="connsiteY2"/>
              </a:cxn>
              <a:cxn ang="0">
                <a:pos x="connsiteX3" y="connsiteY3"/>
              </a:cxn>
            </a:cxnLst>
            <a:rect l="l" t="t" r="r" b="b"/>
            <a:pathLst>
              <a:path w="3233682" h="7010400">
                <a:moveTo>
                  <a:pt x="0" y="0"/>
                </a:moveTo>
                <a:lnTo>
                  <a:pt x="3233682" y="0"/>
                </a:lnTo>
                <a:lnTo>
                  <a:pt x="3233682" y="7010400"/>
                </a:lnTo>
                <a:lnTo>
                  <a:pt x="0" y="70104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0877112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8D4657E-0892-4270-B731-BCAB462C368E}"/>
              </a:ext>
            </a:extLst>
          </p:cNvPr>
          <p:cNvSpPr>
            <a:spLocks noGrp="1"/>
          </p:cNvSpPr>
          <p:nvPr>
            <p:ph type="pic" sz="quarter" idx="17"/>
          </p:nvPr>
        </p:nvSpPr>
        <p:spPr>
          <a:xfrm>
            <a:off x="8115772" y="6786992"/>
            <a:ext cx="6284441" cy="5742861"/>
          </a:xfrm>
          <a:custGeom>
            <a:avLst/>
            <a:gdLst>
              <a:gd name="connsiteX0" fmla="*/ 0 w 10641496"/>
              <a:gd name="connsiteY0" fmla="*/ 0 h 5469994"/>
              <a:gd name="connsiteX1" fmla="*/ 10641496 w 10641496"/>
              <a:gd name="connsiteY1" fmla="*/ 0 h 5469994"/>
              <a:gd name="connsiteX2" fmla="*/ 10641496 w 10641496"/>
              <a:gd name="connsiteY2" fmla="*/ 5469994 h 5469994"/>
              <a:gd name="connsiteX3" fmla="*/ 0 w 10641496"/>
              <a:gd name="connsiteY3" fmla="*/ 5469994 h 5469994"/>
            </a:gdLst>
            <a:ahLst/>
            <a:cxnLst>
              <a:cxn ang="0">
                <a:pos x="connsiteX0" y="connsiteY0"/>
              </a:cxn>
              <a:cxn ang="0">
                <a:pos x="connsiteX1" y="connsiteY1"/>
              </a:cxn>
              <a:cxn ang="0">
                <a:pos x="connsiteX2" y="connsiteY2"/>
              </a:cxn>
              <a:cxn ang="0">
                <a:pos x="connsiteX3" y="connsiteY3"/>
              </a:cxn>
            </a:cxnLst>
            <a:rect l="l" t="t" r="r" b="b"/>
            <a:pathLst>
              <a:path w="10641496" h="5469994">
                <a:moveTo>
                  <a:pt x="0" y="0"/>
                </a:moveTo>
                <a:lnTo>
                  <a:pt x="10641496" y="0"/>
                </a:lnTo>
                <a:lnTo>
                  <a:pt x="10641496" y="5469994"/>
                </a:lnTo>
                <a:lnTo>
                  <a:pt x="0" y="5469994"/>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877566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5">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DB2E50EC-A43A-4199-A9C0-B5D726CA6A2D}"/>
              </a:ext>
            </a:extLst>
          </p:cNvPr>
          <p:cNvSpPr>
            <a:spLocks noGrp="1"/>
          </p:cNvSpPr>
          <p:nvPr>
            <p:ph type="pic" sz="quarter" idx="17"/>
          </p:nvPr>
        </p:nvSpPr>
        <p:spPr>
          <a:xfrm>
            <a:off x="11089730" y="0"/>
            <a:ext cx="3310483" cy="14400205"/>
          </a:xfrm>
          <a:custGeom>
            <a:avLst/>
            <a:gdLst>
              <a:gd name="connsiteX0" fmla="*/ 0 w 5605668"/>
              <a:gd name="connsiteY0" fmla="*/ 0 h 13715992"/>
              <a:gd name="connsiteX1" fmla="*/ 5605668 w 5605668"/>
              <a:gd name="connsiteY1" fmla="*/ 0 h 13715992"/>
              <a:gd name="connsiteX2" fmla="*/ 5605668 w 5605668"/>
              <a:gd name="connsiteY2" fmla="*/ 13715992 h 13715992"/>
              <a:gd name="connsiteX3" fmla="*/ 0 w 5605668"/>
              <a:gd name="connsiteY3" fmla="*/ 13715992 h 13715992"/>
            </a:gdLst>
            <a:ahLst/>
            <a:cxnLst>
              <a:cxn ang="0">
                <a:pos x="connsiteX0" y="connsiteY0"/>
              </a:cxn>
              <a:cxn ang="0">
                <a:pos x="connsiteX1" y="connsiteY1"/>
              </a:cxn>
              <a:cxn ang="0">
                <a:pos x="connsiteX2" y="connsiteY2"/>
              </a:cxn>
              <a:cxn ang="0">
                <a:pos x="connsiteX3" y="connsiteY3"/>
              </a:cxn>
            </a:cxnLst>
            <a:rect l="l" t="t" r="r" b="b"/>
            <a:pathLst>
              <a:path w="5605668" h="13715992">
                <a:moveTo>
                  <a:pt x="0" y="0"/>
                </a:moveTo>
                <a:lnTo>
                  <a:pt x="5605668" y="0"/>
                </a:lnTo>
                <a:lnTo>
                  <a:pt x="5605668" y="13715992"/>
                </a:lnTo>
                <a:lnTo>
                  <a:pt x="0" y="1371599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2236805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08451656-74FC-418D-8BA9-E4979248645C}"/>
              </a:ext>
            </a:extLst>
          </p:cNvPr>
          <p:cNvSpPr>
            <a:spLocks noGrp="1"/>
          </p:cNvSpPr>
          <p:nvPr>
            <p:ph type="pic" sz="quarter" idx="17"/>
          </p:nvPr>
        </p:nvSpPr>
        <p:spPr>
          <a:xfrm>
            <a:off x="9913651" y="4410989"/>
            <a:ext cx="3132630" cy="7638373"/>
          </a:xfrm>
          <a:custGeom>
            <a:avLst/>
            <a:gdLst>
              <a:gd name="connsiteX0" fmla="*/ 0 w 5304508"/>
              <a:gd name="connsiteY0" fmla="*/ 0 h 7275443"/>
              <a:gd name="connsiteX1" fmla="*/ 5304508 w 5304508"/>
              <a:gd name="connsiteY1" fmla="*/ 0 h 7275443"/>
              <a:gd name="connsiteX2" fmla="*/ 5304508 w 5304508"/>
              <a:gd name="connsiteY2" fmla="*/ 7275443 h 7275443"/>
              <a:gd name="connsiteX3" fmla="*/ 0 w 5304508"/>
              <a:gd name="connsiteY3" fmla="*/ 7275443 h 7275443"/>
            </a:gdLst>
            <a:ahLst/>
            <a:cxnLst>
              <a:cxn ang="0">
                <a:pos x="connsiteX0" y="connsiteY0"/>
              </a:cxn>
              <a:cxn ang="0">
                <a:pos x="connsiteX1" y="connsiteY1"/>
              </a:cxn>
              <a:cxn ang="0">
                <a:pos x="connsiteX2" y="connsiteY2"/>
              </a:cxn>
              <a:cxn ang="0">
                <a:pos x="connsiteX3" y="connsiteY3"/>
              </a:cxn>
            </a:cxnLst>
            <a:rect l="l" t="t" r="r" b="b"/>
            <a:pathLst>
              <a:path w="5304508" h="7275443">
                <a:moveTo>
                  <a:pt x="0" y="0"/>
                </a:moveTo>
                <a:lnTo>
                  <a:pt x="5304508" y="0"/>
                </a:lnTo>
                <a:lnTo>
                  <a:pt x="5304508" y="7275443"/>
                </a:lnTo>
                <a:lnTo>
                  <a:pt x="0" y="7275443"/>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8915675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7">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17F81A4A-A204-4252-ABDF-C90F12872FC4}"/>
              </a:ext>
            </a:extLst>
          </p:cNvPr>
          <p:cNvSpPr>
            <a:spLocks noGrp="1"/>
          </p:cNvSpPr>
          <p:nvPr>
            <p:ph type="pic" sz="quarter" idx="17"/>
          </p:nvPr>
        </p:nvSpPr>
        <p:spPr>
          <a:xfrm>
            <a:off x="8773186" y="0"/>
            <a:ext cx="3647010" cy="14400213"/>
          </a:xfrm>
          <a:custGeom>
            <a:avLst/>
            <a:gdLst>
              <a:gd name="connsiteX0" fmla="*/ 0 w 6175512"/>
              <a:gd name="connsiteY0" fmla="*/ 0 h 13716000"/>
              <a:gd name="connsiteX1" fmla="*/ 6175512 w 6175512"/>
              <a:gd name="connsiteY1" fmla="*/ 0 h 13716000"/>
              <a:gd name="connsiteX2" fmla="*/ 6175512 w 6175512"/>
              <a:gd name="connsiteY2" fmla="*/ 13716000 h 13716000"/>
              <a:gd name="connsiteX3" fmla="*/ 0 w 6175512"/>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175512" h="13716000">
                <a:moveTo>
                  <a:pt x="0" y="0"/>
                </a:moveTo>
                <a:lnTo>
                  <a:pt x="6175512" y="0"/>
                </a:lnTo>
                <a:lnTo>
                  <a:pt x="6175512" y="13716000"/>
                </a:lnTo>
                <a:lnTo>
                  <a:pt x="0" y="13716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165047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CE161D77-32B0-493D-A4AE-E39150CAB4EC}"/>
              </a:ext>
            </a:extLst>
          </p:cNvPr>
          <p:cNvSpPr>
            <a:spLocks noGrp="1"/>
          </p:cNvSpPr>
          <p:nvPr>
            <p:ph type="pic" sz="quarter" idx="17"/>
          </p:nvPr>
        </p:nvSpPr>
        <p:spPr>
          <a:xfrm>
            <a:off x="2658084" y="5004796"/>
            <a:ext cx="2796767" cy="5597102"/>
          </a:xfrm>
          <a:custGeom>
            <a:avLst/>
            <a:gdLst>
              <a:gd name="connsiteX0" fmla="*/ 0 w 4735788"/>
              <a:gd name="connsiteY0" fmla="*/ 0 h 5331161"/>
              <a:gd name="connsiteX1" fmla="*/ 4735788 w 4735788"/>
              <a:gd name="connsiteY1" fmla="*/ 0 h 5331161"/>
              <a:gd name="connsiteX2" fmla="*/ 4735788 w 4735788"/>
              <a:gd name="connsiteY2" fmla="*/ 5331161 h 5331161"/>
              <a:gd name="connsiteX3" fmla="*/ 0 w 4735788"/>
              <a:gd name="connsiteY3" fmla="*/ 5331161 h 5331161"/>
            </a:gdLst>
            <a:ahLst/>
            <a:cxnLst>
              <a:cxn ang="0">
                <a:pos x="connsiteX0" y="connsiteY0"/>
              </a:cxn>
              <a:cxn ang="0">
                <a:pos x="connsiteX1" y="connsiteY1"/>
              </a:cxn>
              <a:cxn ang="0">
                <a:pos x="connsiteX2" y="connsiteY2"/>
              </a:cxn>
              <a:cxn ang="0">
                <a:pos x="connsiteX3" y="connsiteY3"/>
              </a:cxn>
            </a:cxnLst>
            <a:rect l="l" t="t" r="r" b="b"/>
            <a:pathLst>
              <a:path w="4735788" h="5331161">
                <a:moveTo>
                  <a:pt x="0" y="0"/>
                </a:moveTo>
                <a:lnTo>
                  <a:pt x="4735788" y="0"/>
                </a:lnTo>
                <a:lnTo>
                  <a:pt x="4735788" y="5331161"/>
                </a:lnTo>
                <a:lnTo>
                  <a:pt x="0" y="533116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7" name="Freeform: Shape 6">
            <a:extLst>
              <a:ext uri="{FF2B5EF4-FFF2-40B4-BE49-F238E27FC236}">
                <a16:creationId xmlns:a16="http://schemas.microsoft.com/office/drawing/2014/main" id="{F07E6654-1D7E-4003-883A-A90CB0970CD7}"/>
              </a:ext>
            </a:extLst>
          </p:cNvPr>
          <p:cNvSpPr>
            <a:spLocks noGrp="1"/>
          </p:cNvSpPr>
          <p:nvPr>
            <p:ph type="pic" sz="quarter" idx="18"/>
          </p:nvPr>
        </p:nvSpPr>
        <p:spPr>
          <a:xfrm>
            <a:off x="5882492" y="2261895"/>
            <a:ext cx="4815915" cy="11245881"/>
          </a:xfrm>
          <a:custGeom>
            <a:avLst/>
            <a:gdLst>
              <a:gd name="connsiteX0" fmla="*/ 0 w 4735788"/>
              <a:gd name="connsiteY0" fmla="*/ 0 h 5331161"/>
              <a:gd name="connsiteX1" fmla="*/ 4735788 w 4735788"/>
              <a:gd name="connsiteY1" fmla="*/ 0 h 5331161"/>
              <a:gd name="connsiteX2" fmla="*/ 4735788 w 4735788"/>
              <a:gd name="connsiteY2" fmla="*/ 5331161 h 5331161"/>
              <a:gd name="connsiteX3" fmla="*/ 0 w 4735788"/>
              <a:gd name="connsiteY3" fmla="*/ 5331161 h 5331161"/>
            </a:gdLst>
            <a:ahLst/>
            <a:cxnLst>
              <a:cxn ang="0">
                <a:pos x="connsiteX0" y="connsiteY0"/>
              </a:cxn>
              <a:cxn ang="0">
                <a:pos x="connsiteX1" y="connsiteY1"/>
              </a:cxn>
              <a:cxn ang="0">
                <a:pos x="connsiteX2" y="connsiteY2"/>
              </a:cxn>
              <a:cxn ang="0">
                <a:pos x="connsiteX3" y="connsiteY3"/>
              </a:cxn>
            </a:cxnLst>
            <a:rect l="l" t="t" r="r" b="b"/>
            <a:pathLst>
              <a:path w="4735788" h="5331161">
                <a:moveTo>
                  <a:pt x="0" y="0"/>
                </a:moveTo>
                <a:lnTo>
                  <a:pt x="4735788" y="0"/>
                </a:lnTo>
                <a:lnTo>
                  <a:pt x="4735788" y="5331161"/>
                </a:lnTo>
                <a:lnTo>
                  <a:pt x="0" y="533116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49985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82515" y="3590057"/>
            <a:ext cx="12420184" cy="5990088"/>
          </a:xfrm>
        </p:spPr>
        <p:txBody>
          <a:bodyPr anchor="b"/>
          <a:lstStyle>
            <a:lvl1pPr>
              <a:defRPr sz="944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82515" y="9636813"/>
            <a:ext cx="12420184" cy="3150046"/>
          </a:xfrm>
        </p:spPr>
        <p:txBody>
          <a:bodyPr/>
          <a:lstStyle>
            <a:lvl1pPr marL="0" indent="0">
              <a:buNone/>
              <a:defRPr sz="3780">
                <a:solidFill>
                  <a:schemeClr val="tx1"/>
                </a:solidFill>
              </a:defRPr>
            </a:lvl1pPr>
            <a:lvl2pPr marL="719999" indent="0">
              <a:buNone/>
              <a:defRPr sz="3150">
                <a:solidFill>
                  <a:schemeClr val="tx1">
                    <a:tint val="75000"/>
                  </a:schemeClr>
                </a:solidFill>
              </a:defRPr>
            </a:lvl2pPr>
            <a:lvl3pPr marL="1439997" indent="0">
              <a:buNone/>
              <a:defRPr sz="2835">
                <a:solidFill>
                  <a:schemeClr val="tx1">
                    <a:tint val="75000"/>
                  </a:schemeClr>
                </a:solidFill>
              </a:defRPr>
            </a:lvl3pPr>
            <a:lvl4pPr marL="2159996" indent="0">
              <a:buNone/>
              <a:defRPr sz="2520">
                <a:solidFill>
                  <a:schemeClr val="tx1">
                    <a:tint val="75000"/>
                  </a:schemeClr>
                </a:solidFill>
              </a:defRPr>
            </a:lvl4pPr>
            <a:lvl5pPr marL="2879994" indent="0">
              <a:buNone/>
              <a:defRPr sz="2520">
                <a:solidFill>
                  <a:schemeClr val="tx1">
                    <a:tint val="75000"/>
                  </a:schemeClr>
                </a:solidFill>
              </a:defRPr>
            </a:lvl5pPr>
            <a:lvl6pPr marL="3599993" indent="0">
              <a:buNone/>
              <a:defRPr sz="2520">
                <a:solidFill>
                  <a:schemeClr val="tx1">
                    <a:tint val="75000"/>
                  </a:schemeClr>
                </a:solidFill>
              </a:defRPr>
            </a:lvl6pPr>
            <a:lvl7pPr marL="4319991" indent="0">
              <a:buNone/>
              <a:defRPr sz="2520">
                <a:solidFill>
                  <a:schemeClr val="tx1">
                    <a:tint val="75000"/>
                  </a:schemeClr>
                </a:solidFill>
              </a:defRPr>
            </a:lvl7pPr>
            <a:lvl8pPr marL="5039990" indent="0">
              <a:buNone/>
              <a:defRPr sz="2520">
                <a:solidFill>
                  <a:schemeClr val="tx1">
                    <a:tint val="75000"/>
                  </a:schemeClr>
                </a:solidFill>
              </a:defRPr>
            </a:lvl8pPr>
            <a:lvl9pPr marL="5759988" indent="0">
              <a:buNone/>
              <a:defRPr sz="252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764DE79-268F-4C1A-8933-263129D2AF90}" type="datetimeFigureOut">
              <a:rPr lang="en-US" dirty="0"/>
              <a:t>10/1/20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6286694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D4B14C55-E705-40FA-8641-65F988436854}"/>
              </a:ext>
            </a:extLst>
          </p:cNvPr>
          <p:cNvSpPr>
            <a:spLocks noGrp="1"/>
          </p:cNvSpPr>
          <p:nvPr>
            <p:ph type="pic" sz="quarter" idx="17"/>
          </p:nvPr>
        </p:nvSpPr>
        <p:spPr>
          <a:xfrm>
            <a:off x="2064040" y="1"/>
            <a:ext cx="5136067" cy="10601896"/>
          </a:xfrm>
          <a:custGeom>
            <a:avLst/>
            <a:gdLst>
              <a:gd name="connsiteX0" fmla="*/ 0 w 8696945"/>
              <a:gd name="connsiteY0" fmla="*/ 0 h 10098157"/>
              <a:gd name="connsiteX1" fmla="*/ 8696945 w 8696945"/>
              <a:gd name="connsiteY1" fmla="*/ 0 h 10098157"/>
              <a:gd name="connsiteX2" fmla="*/ 8696945 w 8696945"/>
              <a:gd name="connsiteY2" fmla="*/ 10098157 h 10098157"/>
              <a:gd name="connsiteX3" fmla="*/ 0 w 8696945"/>
              <a:gd name="connsiteY3" fmla="*/ 10098157 h 10098157"/>
            </a:gdLst>
            <a:ahLst/>
            <a:cxnLst>
              <a:cxn ang="0">
                <a:pos x="connsiteX0" y="connsiteY0"/>
              </a:cxn>
              <a:cxn ang="0">
                <a:pos x="connsiteX1" y="connsiteY1"/>
              </a:cxn>
              <a:cxn ang="0">
                <a:pos x="connsiteX2" y="connsiteY2"/>
              </a:cxn>
              <a:cxn ang="0">
                <a:pos x="connsiteX3" y="connsiteY3"/>
              </a:cxn>
            </a:cxnLst>
            <a:rect l="l" t="t" r="r" b="b"/>
            <a:pathLst>
              <a:path w="8696945" h="10098157">
                <a:moveTo>
                  <a:pt x="0" y="0"/>
                </a:moveTo>
                <a:lnTo>
                  <a:pt x="8696945" y="0"/>
                </a:lnTo>
                <a:lnTo>
                  <a:pt x="8696945" y="10098157"/>
                </a:lnTo>
                <a:lnTo>
                  <a:pt x="0" y="10098157"/>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0" name="Freeform: Shape 9">
            <a:extLst>
              <a:ext uri="{FF2B5EF4-FFF2-40B4-BE49-F238E27FC236}">
                <a16:creationId xmlns:a16="http://schemas.microsoft.com/office/drawing/2014/main" id="{38BD3467-B8D8-4F06-90D9-95F90EF24F32}"/>
              </a:ext>
            </a:extLst>
          </p:cNvPr>
          <p:cNvSpPr>
            <a:spLocks noGrp="1"/>
          </p:cNvSpPr>
          <p:nvPr>
            <p:ph type="pic" sz="quarter" idx="18"/>
          </p:nvPr>
        </p:nvSpPr>
        <p:spPr>
          <a:xfrm>
            <a:off x="7792099" y="6331762"/>
            <a:ext cx="4596780" cy="8068451"/>
          </a:xfrm>
          <a:custGeom>
            <a:avLst/>
            <a:gdLst>
              <a:gd name="connsiteX0" fmla="*/ 0 w 8696945"/>
              <a:gd name="connsiteY0" fmla="*/ 0 h 10098157"/>
              <a:gd name="connsiteX1" fmla="*/ 8696945 w 8696945"/>
              <a:gd name="connsiteY1" fmla="*/ 0 h 10098157"/>
              <a:gd name="connsiteX2" fmla="*/ 8696945 w 8696945"/>
              <a:gd name="connsiteY2" fmla="*/ 10098157 h 10098157"/>
              <a:gd name="connsiteX3" fmla="*/ 0 w 8696945"/>
              <a:gd name="connsiteY3" fmla="*/ 10098157 h 10098157"/>
            </a:gdLst>
            <a:ahLst/>
            <a:cxnLst>
              <a:cxn ang="0">
                <a:pos x="connsiteX0" y="connsiteY0"/>
              </a:cxn>
              <a:cxn ang="0">
                <a:pos x="connsiteX1" y="connsiteY1"/>
              </a:cxn>
              <a:cxn ang="0">
                <a:pos x="connsiteX2" y="connsiteY2"/>
              </a:cxn>
              <a:cxn ang="0">
                <a:pos x="connsiteX3" y="connsiteY3"/>
              </a:cxn>
            </a:cxnLst>
            <a:rect l="l" t="t" r="r" b="b"/>
            <a:pathLst>
              <a:path w="8696945" h="10098157">
                <a:moveTo>
                  <a:pt x="0" y="0"/>
                </a:moveTo>
                <a:lnTo>
                  <a:pt x="8696945" y="0"/>
                </a:lnTo>
                <a:lnTo>
                  <a:pt x="8696945" y="10098157"/>
                </a:lnTo>
                <a:lnTo>
                  <a:pt x="0" y="10098157"/>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8484873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0">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9F38CFFF-AC5C-4C67-ABFD-D72563DA169C}"/>
              </a:ext>
            </a:extLst>
          </p:cNvPr>
          <p:cNvSpPr>
            <a:spLocks noGrp="1"/>
          </p:cNvSpPr>
          <p:nvPr>
            <p:ph type="pic" sz="quarter" idx="18"/>
          </p:nvPr>
        </p:nvSpPr>
        <p:spPr>
          <a:xfrm>
            <a:off x="0" y="2940998"/>
            <a:ext cx="2817434" cy="8518220"/>
          </a:xfrm>
          <a:custGeom>
            <a:avLst/>
            <a:gdLst>
              <a:gd name="connsiteX0" fmla="*/ 0 w 4770784"/>
              <a:gd name="connsiteY0" fmla="*/ 0 h 8113485"/>
              <a:gd name="connsiteX1" fmla="*/ 4770784 w 4770784"/>
              <a:gd name="connsiteY1" fmla="*/ 0 h 8113485"/>
              <a:gd name="connsiteX2" fmla="*/ 4770784 w 4770784"/>
              <a:gd name="connsiteY2" fmla="*/ 8113485 h 8113485"/>
              <a:gd name="connsiteX3" fmla="*/ 0 w 4770784"/>
              <a:gd name="connsiteY3" fmla="*/ 8113485 h 8113485"/>
            </a:gdLst>
            <a:ahLst/>
            <a:cxnLst>
              <a:cxn ang="0">
                <a:pos x="connsiteX0" y="connsiteY0"/>
              </a:cxn>
              <a:cxn ang="0">
                <a:pos x="connsiteX1" y="connsiteY1"/>
              </a:cxn>
              <a:cxn ang="0">
                <a:pos x="connsiteX2" y="connsiteY2"/>
              </a:cxn>
              <a:cxn ang="0">
                <a:pos x="connsiteX3" y="connsiteY3"/>
              </a:cxn>
            </a:cxnLst>
            <a:rect l="l" t="t" r="r" b="b"/>
            <a:pathLst>
              <a:path w="4770784" h="8113485">
                <a:moveTo>
                  <a:pt x="0" y="0"/>
                </a:moveTo>
                <a:lnTo>
                  <a:pt x="4770784" y="0"/>
                </a:lnTo>
                <a:lnTo>
                  <a:pt x="4770784" y="8113485"/>
                </a:lnTo>
                <a:lnTo>
                  <a:pt x="0" y="8113485"/>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8" name="Freeform: Shape 7">
            <a:extLst>
              <a:ext uri="{FF2B5EF4-FFF2-40B4-BE49-F238E27FC236}">
                <a16:creationId xmlns:a16="http://schemas.microsoft.com/office/drawing/2014/main" id="{1E9BDF89-BE27-4914-8DC2-300FCB404F93}"/>
              </a:ext>
            </a:extLst>
          </p:cNvPr>
          <p:cNvSpPr>
            <a:spLocks noGrp="1"/>
          </p:cNvSpPr>
          <p:nvPr>
            <p:ph type="pic" sz="quarter" idx="19"/>
          </p:nvPr>
        </p:nvSpPr>
        <p:spPr>
          <a:xfrm>
            <a:off x="3533621" y="2940998"/>
            <a:ext cx="4468761" cy="8518220"/>
          </a:xfrm>
          <a:custGeom>
            <a:avLst/>
            <a:gdLst>
              <a:gd name="connsiteX0" fmla="*/ 0 w 4770784"/>
              <a:gd name="connsiteY0" fmla="*/ 0 h 8113485"/>
              <a:gd name="connsiteX1" fmla="*/ 4770784 w 4770784"/>
              <a:gd name="connsiteY1" fmla="*/ 0 h 8113485"/>
              <a:gd name="connsiteX2" fmla="*/ 4770784 w 4770784"/>
              <a:gd name="connsiteY2" fmla="*/ 8113485 h 8113485"/>
              <a:gd name="connsiteX3" fmla="*/ 0 w 4770784"/>
              <a:gd name="connsiteY3" fmla="*/ 8113485 h 8113485"/>
            </a:gdLst>
            <a:ahLst/>
            <a:cxnLst>
              <a:cxn ang="0">
                <a:pos x="connsiteX0" y="connsiteY0"/>
              </a:cxn>
              <a:cxn ang="0">
                <a:pos x="connsiteX1" y="connsiteY1"/>
              </a:cxn>
              <a:cxn ang="0">
                <a:pos x="connsiteX2" y="connsiteY2"/>
              </a:cxn>
              <a:cxn ang="0">
                <a:pos x="connsiteX3" y="connsiteY3"/>
              </a:cxn>
            </a:cxnLst>
            <a:rect l="l" t="t" r="r" b="b"/>
            <a:pathLst>
              <a:path w="4770784" h="8113485">
                <a:moveTo>
                  <a:pt x="0" y="0"/>
                </a:moveTo>
                <a:lnTo>
                  <a:pt x="4770784" y="0"/>
                </a:lnTo>
                <a:lnTo>
                  <a:pt x="4770784" y="8113485"/>
                </a:lnTo>
                <a:lnTo>
                  <a:pt x="0" y="8113485"/>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1" name="Freeform: Shape 10">
            <a:extLst>
              <a:ext uri="{FF2B5EF4-FFF2-40B4-BE49-F238E27FC236}">
                <a16:creationId xmlns:a16="http://schemas.microsoft.com/office/drawing/2014/main" id="{FDA58328-E4D1-457D-A006-8251EC326AC8}"/>
              </a:ext>
            </a:extLst>
          </p:cNvPr>
          <p:cNvSpPr>
            <a:spLocks noGrp="1"/>
          </p:cNvSpPr>
          <p:nvPr>
            <p:ph type="pic" sz="quarter" idx="20"/>
          </p:nvPr>
        </p:nvSpPr>
        <p:spPr>
          <a:xfrm>
            <a:off x="8718570" y="2940998"/>
            <a:ext cx="5681643" cy="8518220"/>
          </a:xfrm>
          <a:custGeom>
            <a:avLst/>
            <a:gdLst>
              <a:gd name="connsiteX0" fmla="*/ 0 w 4770784"/>
              <a:gd name="connsiteY0" fmla="*/ 0 h 8113485"/>
              <a:gd name="connsiteX1" fmla="*/ 4770784 w 4770784"/>
              <a:gd name="connsiteY1" fmla="*/ 0 h 8113485"/>
              <a:gd name="connsiteX2" fmla="*/ 4770784 w 4770784"/>
              <a:gd name="connsiteY2" fmla="*/ 8113485 h 8113485"/>
              <a:gd name="connsiteX3" fmla="*/ 0 w 4770784"/>
              <a:gd name="connsiteY3" fmla="*/ 8113485 h 8113485"/>
            </a:gdLst>
            <a:ahLst/>
            <a:cxnLst>
              <a:cxn ang="0">
                <a:pos x="connsiteX0" y="connsiteY0"/>
              </a:cxn>
              <a:cxn ang="0">
                <a:pos x="connsiteX1" y="connsiteY1"/>
              </a:cxn>
              <a:cxn ang="0">
                <a:pos x="connsiteX2" y="connsiteY2"/>
              </a:cxn>
              <a:cxn ang="0">
                <a:pos x="connsiteX3" y="connsiteY3"/>
              </a:cxn>
            </a:cxnLst>
            <a:rect l="l" t="t" r="r" b="b"/>
            <a:pathLst>
              <a:path w="4770784" h="8113485">
                <a:moveTo>
                  <a:pt x="0" y="0"/>
                </a:moveTo>
                <a:lnTo>
                  <a:pt x="4770784" y="0"/>
                </a:lnTo>
                <a:lnTo>
                  <a:pt x="4770784" y="8113485"/>
                </a:lnTo>
                <a:lnTo>
                  <a:pt x="0" y="8113485"/>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9525031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1">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6BBBD6AC-0751-4F19-9232-18D66CACFA8E}"/>
              </a:ext>
            </a:extLst>
          </p:cNvPr>
          <p:cNvSpPr>
            <a:spLocks noGrp="1"/>
          </p:cNvSpPr>
          <p:nvPr>
            <p:ph type="pic" sz="quarter" idx="20"/>
          </p:nvPr>
        </p:nvSpPr>
        <p:spPr>
          <a:xfrm>
            <a:off x="8976655" y="2681944"/>
            <a:ext cx="5423559" cy="5942946"/>
          </a:xfrm>
          <a:custGeom>
            <a:avLst/>
            <a:gdLst>
              <a:gd name="connsiteX0" fmla="*/ 0 w 9183757"/>
              <a:gd name="connsiteY0" fmla="*/ 0 h 5660572"/>
              <a:gd name="connsiteX1" fmla="*/ 9183757 w 9183757"/>
              <a:gd name="connsiteY1" fmla="*/ 0 h 5660572"/>
              <a:gd name="connsiteX2" fmla="*/ 9183757 w 9183757"/>
              <a:gd name="connsiteY2" fmla="*/ 5660572 h 5660572"/>
              <a:gd name="connsiteX3" fmla="*/ 0 w 9183757"/>
              <a:gd name="connsiteY3" fmla="*/ 5660572 h 5660572"/>
            </a:gdLst>
            <a:ahLst/>
            <a:cxnLst>
              <a:cxn ang="0">
                <a:pos x="connsiteX0" y="connsiteY0"/>
              </a:cxn>
              <a:cxn ang="0">
                <a:pos x="connsiteX1" y="connsiteY1"/>
              </a:cxn>
              <a:cxn ang="0">
                <a:pos x="connsiteX2" y="connsiteY2"/>
              </a:cxn>
              <a:cxn ang="0">
                <a:pos x="connsiteX3" y="connsiteY3"/>
              </a:cxn>
            </a:cxnLst>
            <a:rect l="l" t="t" r="r" b="b"/>
            <a:pathLst>
              <a:path w="9183757" h="5660572">
                <a:moveTo>
                  <a:pt x="0" y="0"/>
                </a:moveTo>
                <a:lnTo>
                  <a:pt x="9183757" y="0"/>
                </a:lnTo>
                <a:lnTo>
                  <a:pt x="9183757" y="5660572"/>
                </a:lnTo>
                <a:lnTo>
                  <a:pt x="0" y="566057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3" name="Freeform: Shape 12">
            <a:extLst>
              <a:ext uri="{FF2B5EF4-FFF2-40B4-BE49-F238E27FC236}">
                <a16:creationId xmlns:a16="http://schemas.microsoft.com/office/drawing/2014/main" id="{13753D25-BB4B-4815-935C-9275AEF2FDC6}"/>
              </a:ext>
            </a:extLst>
          </p:cNvPr>
          <p:cNvSpPr>
            <a:spLocks noGrp="1"/>
          </p:cNvSpPr>
          <p:nvPr>
            <p:ph type="pic" sz="quarter" idx="21"/>
          </p:nvPr>
        </p:nvSpPr>
        <p:spPr>
          <a:xfrm>
            <a:off x="0" y="9478232"/>
            <a:ext cx="5074443" cy="4921980"/>
          </a:xfrm>
          <a:custGeom>
            <a:avLst/>
            <a:gdLst>
              <a:gd name="connsiteX0" fmla="*/ 0 w 9183757"/>
              <a:gd name="connsiteY0" fmla="*/ 0 h 5660572"/>
              <a:gd name="connsiteX1" fmla="*/ 9183757 w 9183757"/>
              <a:gd name="connsiteY1" fmla="*/ 0 h 5660572"/>
              <a:gd name="connsiteX2" fmla="*/ 9183757 w 9183757"/>
              <a:gd name="connsiteY2" fmla="*/ 5660572 h 5660572"/>
              <a:gd name="connsiteX3" fmla="*/ 0 w 9183757"/>
              <a:gd name="connsiteY3" fmla="*/ 5660572 h 5660572"/>
            </a:gdLst>
            <a:ahLst/>
            <a:cxnLst>
              <a:cxn ang="0">
                <a:pos x="connsiteX0" y="connsiteY0"/>
              </a:cxn>
              <a:cxn ang="0">
                <a:pos x="connsiteX1" y="connsiteY1"/>
              </a:cxn>
              <a:cxn ang="0">
                <a:pos x="connsiteX2" y="connsiteY2"/>
              </a:cxn>
              <a:cxn ang="0">
                <a:pos x="connsiteX3" y="connsiteY3"/>
              </a:cxn>
            </a:cxnLst>
            <a:rect l="l" t="t" r="r" b="b"/>
            <a:pathLst>
              <a:path w="9183757" h="5660572">
                <a:moveTo>
                  <a:pt x="0" y="0"/>
                </a:moveTo>
                <a:lnTo>
                  <a:pt x="9183757" y="0"/>
                </a:lnTo>
                <a:lnTo>
                  <a:pt x="9183757" y="5660572"/>
                </a:lnTo>
                <a:lnTo>
                  <a:pt x="0" y="566057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4" name="Freeform: Shape 13">
            <a:extLst>
              <a:ext uri="{FF2B5EF4-FFF2-40B4-BE49-F238E27FC236}">
                <a16:creationId xmlns:a16="http://schemas.microsoft.com/office/drawing/2014/main" id="{B28E53A3-91E5-4165-AEFD-31B956F548CB}"/>
              </a:ext>
            </a:extLst>
          </p:cNvPr>
          <p:cNvSpPr>
            <a:spLocks noGrp="1"/>
          </p:cNvSpPr>
          <p:nvPr>
            <p:ph type="pic" sz="quarter" idx="22"/>
          </p:nvPr>
        </p:nvSpPr>
        <p:spPr>
          <a:xfrm>
            <a:off x="5627029" y="9478232"/>
            <a:ext cx="4927289" cy="4921980"/>
          </a:xfrm>
          <a:custGeom>
            <a:avLst/>
            <a:gdLst>
              <a:gd name="connsiteX0" fmla="*/ 0 w 9183757"/>
              <a:gd name="connsiteY0" fmla="*/ 0 h 5660572"/>
              <a:gd name="connsiteX1" fmla="*/ 9183757 w 9183757"/>
              <a:gd name="connsiteY1" fmla="*/ 0 h 5660572"/>
              <a:gd name="connsiteX2" fmla="*/ 9183757 w 9183757"/>
              <a:gd name="connsiteY2" fmla="*/ 5660572 h 5660572"/>
              <a:gd name="connsiteX3" fmla="*/ 0 w 9183757"/>
              <a:gd name="connsiteY3" fmla="*/ 5660572 h 5660572"/>
            </a:gdLst>
            <a:ahLst/>
            <a:cxnLst>
              <a:cxn ang="0">
                <a:pos x="connsiteX0" y="connsiteY0"/>
              </a:cxn>
              <a:cxn ang="0">
                <a:pos x="connsiteX1" y="connsiteY1"/>
              </a:cxn>
              <a:cxn ang="0">
                <a:pos x="connsiteX2" y="connsiteY2"/>
              </a:cxn>
              <a:cxn ang="0">
                <a:pos x="connsiteX3" y="connsiteY3"/>
              </a:cxn>
            </a:cxnLst>
            <a:rect l="l" t="t" r="r" b="b"/>
            <a:pathLst>
              <a:path w="9183757" h="5660572">
                <a:moveTo>
                  <a:pt x="0" y="0"/>
                </a:moveTo>
                <a:lnTo>
                  <a:pt x="9183757" y="0"/>
                </a:lnTo>
                <a:lnTo>
                  <a:pt x="9183757" y="5660572"/>
                </a:lnTo>
                <a:lnTo>
                  <a:pt x="0" y="566057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5" name="Freeform: Shape 14">
            <a:extLst>
              <a:ext uri="{FF2B5EF4-FFF2-40B4-BE49-F238E27FC236}">
                <a16:creationId xmlns:a16="http://schemas.microsoft.com/office/drawing/2014/main" id="{042E7445-62D2-4D1C-A26E-1241CAFC285A}"/>
              </a:ext>
            </a:extLst>
          </p:cNvPr>
          <p:cNvSpPr>
            <a:spLocks noGrp="1"/>
          </p:cNvSpPr>
          <p:nvPr>
            <p:ph type="pic" sz="quarter" idx="23"/>
          </p:nvPr>
        </p:nvSpPr>
        <p:spPr>
          <a:xfrm>
            <a:off x="11106904" y="9478232"/>
            <a:ext cx="3293309" cy="4921980"/>
          </a:xfrm>
          <a:custGeom>
            <a:avLst/>
            <a:gdLst>
              <a:gd name="connsiteX0" fmla="*/ 0 w 9183757"/>
              <a:gd name="connsiteY0" fmla="*/ 0 h 5660572"/>
              <a:gd name="connsiteX1" fmla="*/ 9183757 w 9183757"/>
              <a:gd name="connsiteY1" fmla="*/ 0 h 5660572"/>
              <a:gd name="connsiteX2" fmla="*/ 9183757 w 9183757"/>
              <a:gd name="connsiteY2" fmla="*/ 5660572 h 5660572"/>
              <a:gd name="connsiteX3" fmla="*/ 0 w 9183757"/>
              <a:gd name="connsiteY3" fmla="*/ 5660572 h 5660572"/>
            </a:gdLst>
            <a:ahLst/>
            <a:cxnLst>
              <a:cxn ang="0">
                <a:pos x="connsiteX0" y="connsiteY0"/>
              </a:cxn>
              <a:cxn ang="0">
                <a:pos x="connsiteX1" y="connsiteY1"/>
              </a:cxn>
              <a:cxn ang="0">
                <a:pos x="connsiteX2" y="connsiteY2"/>
              </a:cxn>
              <a:cxn ang="0">
                <a:pos x="connsiteX3" y="connsiteY3"/>
              </a:cxn>
            </a:cxnLst>
            <a:rect l="l" t="t" r="r" b="b"/>
            <a:pathLst>
              <a:path w="9183757" h="5660572">
                <a:moveTo>
                  <a:pt x="0" y="0"/>
                </a:moveTo>
                <a:lnTo>
                  <a:pt x="9183757" y="0"/>
                </a:lnTo>
                <a:lnTo>
                  <a:pt x="9183757" y="5660572"/>
                </a:lnTo>
                <a:lnTo>
                  <a:pt x="0" y="5660572"/>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2889514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3121E22B-A884-4408-8164-6CFCD4948D83}"/>
              </a:ext>
            </a:extLst>
          </p:cNvPr>
          <p:cNvSpPr>
            <a:spLocks noGrp="1"/>
          </p:cNvSpPr>
          <p:nvPr>
            <p:ph type="pic" sz="quarter" idx="20"/>
          </p:nvPr>
        </p:nvSpPr>
        <p:spPr>
          <a:xfrm>
            <a:off x="8002660" y="3547878"/>
            <a:ext cx="3500288" cy="8389689"/>
          </a:xfrm>
          <a:custGeom>
            <a:avLst/>
            <a:gdLst>
              <a:gd name="connsiteX0" fmla="*/ 0 w 5927066"/>
              <a:gd name="connsiteY0" fmla="*/ 0 h 7991061"/>
              <a:gd name="connsiteX1" fmla="*/ 5927066 w 5927066"/>
              <a:gd name="connsiteY1" fmla="*/ 0 h 7991061"/>
              <a:gd name="connsiteX2" fmla="*/ 5927066 w 5927066"/>
              <a:gd name="connsiteY2" fmla="*/ 7991061 h 7991061"/>
              <a:gd name="connsiteX3" fmla="*/ 0 w 5927066"/>
              <a:gd name="connsiteY3" fmla="*/ 7991061 h 7991061"/>
            </a:gdLst>
            <a:ahLst/>
            <a:cxnLst>
              <a:cxn ang="0">
                <a:pos x="connsiteX0" y="connsiteY0"/>
              </a:cxn>
              <a:cxn ang="0">
                <a:pos x="connsiteX1" y="connsiteY1"/>
              </a:cxn>
              <a:cxn ang="0">
                <a:pos x="connsiteX2" y="connsiteY2"/>
              </a:cxn>
              <a:cxn ang="0">
                <a:pos x="connsiteX3" y="connsiteY3"/>
              </a:cxn>
            </a:cxnLst>
            <a:rect l="l" t="t" r="r" b="b"/>
            <a:pathLst>
              <a:path w="5927066" h="7991061">
                <a:moveTo>
                  <a:pt x="0" y="0"/>
                </a:moveTo>
                <a:lnTo>
                  <a:pt x="5927066" y="0"/>
                </a:lnTo>
                <a:lnTo>
                  <a:pt x="5927066" y="7991061"/>
                </a:lnTo>
                <a:lnTo>
                  <a:pt x="0" y="799106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9" name="Freeform: Shape 8">
            <a:extLst>
              <a:ext uri="{FF2B5EF4-FFF2-40B4-BE49-F238E27FC236}">
                <a16:creationId xmlns:a16="http://schemas.microsoft.com/office/drawing/2014/main" id="{C8B08470-F5FB-4DA1-BFD1-9EA9CD1A6F8B}"/>
              </a:ext>
            </a:extLst>
          </p:cNvPr>
          <p:cNvSpPr>
            <a:spLocks noGrp="1"/>
          </p:cNvSpPr>
          <p:nvPr>
            <p:ph type="pic" sz="quarter" idx="21"/>
          </p:nvPr>
        </p:nvSpPr>
        <p:spPr>
          <a:xfrm>
            <a:off x="2658085" y="3547878"/>
            <a:ext cx="5136067" cy="8389689"/>
          </a:xfrm>
          <a:custGeom>
            <a:avLst/>
            <a:gdLst>
              <a:gd name="connsiteX0" fmla="*/ 0 w 5927066"/>
              <a:gd name="connsiteY0" fmla="*/ 0 h 7991061"/>
              <a:gd name="connsiteX1" fmla="*/ 5927066 w 5927066"/>
              <a:gd name="connsiteY1" fmla="*/ 0 h 7991061"/>
              <a:gd name="connsiteX2" fmla="*/ 5927066 w 5927066"/>
              <a:gd name="connsiteY2" fmla="*/ 7991061 h 7991061"/>
              <a:gd name="connsiteX3" fmla="*/ 0 w 5927066"/>
              <a:gd name="connsiteY3" fmla="*/ 7991061 h 7991061"/>
            </a:gdLst>
            <a:ahLst/>
            <a:cxnLst>
              <a:cxn ang="0">
                <a:pos x="connsiteX0" y="connsiteY0"/>
              </a:cxn>
              <a:cxn ang="0">
                <a:pos x="connsiteX1" y="connsiteY1"/>
              </a:cxn>
              <a:cxn ang="0">
                <a:pos x="connsiteX2" y="connsiteY2"/>
              </a:cxn>
              <a:cxn ang="0">
                <a:pos x="connsiteX3" y="connsiteY3"/>
              </a:cxn>
            </a:cxnLst>
            <a:rect l="l" t="t" r="r" b="b"/>
            <a:pathLst>
              <a:path w="5927066" h="7991061">
                <a:moveTo>
                  <a:pt x="0" y="0"/>
                </a:moveTo>
                <a:lnTo>
                  <a:pt x="5927066" y="0"/>
                </a:lnTo>
                <a:lnTo>
                  <a:pt x="5927066" y="7991061"/>
                </a:lnTo>
                <a:lnTo>
                  <a:pt x="0" y="7991061"/>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2919235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3">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9BB045C-3216-4E20-9E40-5CC584F95148}"/>
              </a:ext>
            </a:extLst>
          </p:cNvPr>
          <p:cNvSpPr>
            <a:spLocks noGrp="1"/>
          </p:cNvSpPr>
          <p:nvPr>
            <p:ph type="pic" sz="quarter" idx="21"/>
          </p:nvPr>
        </p:nvSpPr>
        <p:spPr>
          <a:xfrm>
            <a:off x="2658083" y="3154333"/>
            <a:ext cx="6115103" cy="5388403"/>
          </a:xfrm>
          <a:custGeom>
            <a:avLst/>
            <a:gdLst>
              <a:gd name="connsiteX0" fmla="*/ 0 w 10354754"/>
              <a:gd name="connsiteY0" fmla="*/ 0 h 5132378"/>
              <a:gd name="connsiteX1" fmla="*/ 10354754 w 10354754"/>
              <a:gd name="connsiteY1" fmla="*/ 0 h 5132378"/>
              <a:gd name="connsiteX2" fmla="*/ 10354754 w 10354754"/>
              <a:gd name="connsiteY2" fmla="*/ 5132378 h 5132378"/>
              <a:gd name="connsiteX3" fmla="*/ 0 w 10354754"/>
              <a:gd name="connsiteY3" fmla="*/ 5132378 h 5132378"/>
            </a:gdLst>
            <a:ahLst/>
            <a:cxnLst>
              <a:cxn ang="0">
                <a:pos x="connsiteX0" y="connsiteY0"/>
              </a:cxn>
              <a:cxn ang="0">
                <a:pos x="connsiteX1" y="connsiteY1"/>
              </a:cxn>
              <a:cxn ang="0">
                <a:pos x="connsiteX2" y="connsiteY2"/>
              </a:cxn>
              <a:cxn ang="0">
                <a:pos x="connsiteX3" y="connsiteY3"/>
              </a:cxn>
            </a:cxnLst>
            <a:rect l="l" t="t" r="r" b="b"/>
            <a:pathLst>
              <a:path w="10354754" h="5132378">
                <a:moveTo>
                  <a:pt x="0" y="0"/>
                </a:moveTo>
                <a:lnTo>
                  <a:pt x="10354754" y="0"/>
                </a:lnTo>
                <a:lnTo>
                  <a:pt x="10354754" y="5132378"/>
                </a:lnTo>
                <a:lnTo>
                  <a:pt x="0" y="5132378"/>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7" name="Freeform: Shape 6">
            <a:extLst>
              <a:ext uri="{FF2B5EF4-FFF2-40B4-BE49-F238E27FC236}">
                <a16:creationId xmlns:a16="http://schemas.microsoft.com/office/drawing/2014/main" id="{4208AF2F-F9D8-4A6B-B5B9-285858F830EF}"/>
              </a:ext>
            </a:extLst>
          </p:cNvPr>
          <p:cNvSpPr>
            <a:spLocks noGrp="1"/>
          </p:cNvSpPr>
          <p:nvPr>
            <p:ph type="pic" sz="quarter" idx="22"/>
          </p:nvPr>
        </p:nvSpPr>
        <p:spPr>
          <a:xfrm>
            <a:off x="9584298" y="3154333"/>
            <a:ext cx="4815915" cy="5388403"/>
          </a:xfrm>
          <a:custGeom>
            <a:avLst/>
            <a:gdLst>
              <a:gd name="connsiteX0" fmla="*/ 0 w 10354754"/>
              <a:gd name="connsiteY0" fmla="*/ 0 h 5132378"/>
              <a:gd name="connsiteX1" fmla="*/ 10354754 w 10354754"/>
              <a:gd name="connsiteY1" fmla="*/ 0 h 5132378"/>
              <a:gd name="connsiteX2" fmla="*/ 10354754 w 10354754"/>
              <a:gd name="connsiteY2" fmla="*/ 5132378 h 5132378"/>
              <a:gd name="connsiteX3" fmla="*/ 0 w 10354754"/>
              <a:gd name="connsiteY3" fmla="*/ 5132378 h 5132378"/>
            </a:gdLst>
            <a:ahLst/>
            <a:cxnLst>
              <a:cxn ang="0">
                <a:pos x="connsiteX0" y="connsiteY0"/>
              </a:cxn>
              <a:cxn ang="0">
                <a:pos x="connsiteX1" y="connsiteY1"/>
              </a:cxn>
              <a:cxn ang="0">
                <a:pos x="connsiteX2" y="connsiteY2"/>
              </a:cxn>
              <a:cxn ang="0">
                <a:pos x="connsiteX3" y="connsiteY3"/>
              </a:cxn>
            </a:cxnLst>
            <a:rect l="l" t="t" r="r" b="b"/>
            <a:pathLst>
              <a:path w="10354754" h="5132378">
                <a:moveTo>
                  <a:pt x="0" y="0"/>
                </a:moveTo>
                <a:lnTo>
                  <a:pt x="10354754" y="0"/>
                </a:lnTo>
                <a:lnTo>
                  <a:pt x="10354754" y="5132378"/>
                </a:lnTo>
                <a:lnTo>
                  <a:pt x="0" y="5132378"/>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6674669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4">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48A8B6B-6C1D-45CC-AFF3-779411F175A2}"/>
              </a:ext>
            </a:extLst>
          </p:cNvPr>
          <p:cNvSpPr>
            <a:spLocks noGrp="1"/>
          </p:cNvSpPr>
          <p:nvPr>
            <p:ph type="pic" sz="quarter" idx="21"/>
          </p:nvPr>
        </p:nvSpPr>
        <p:spPr>
          <a:xfrm>
            <a:off x="2658083" y="3154333"/>
            <a:ext cx="6115103" cy="11245881"/>
          </a:xfrm>
          <a:custGeom>
            <a:avLst/>
            <a:gdLst>
              <a:gd name="connsiteX0" fmla="*/ 0 w 10354754"/>
              <a:gd name="connsiteY0" fmla="*/ 0 h 10711543"/>
              <a:gd name="connsiteX1" fmla="*/ 10354754 w 10354754"/>
              <a:gd name="connsiteY1" fmla="*/ 0 h 10711543"/>
              <a:gd name="connsiteX2" fmla="*/ 10354754 w 10354754"/>
              <a:gd name="connsiteY2" fmla="*/ 10711543 h 10711543"/>
              <a:gd name="connsiteX3" fmla="*/ 0 w 10354754"/>
              <a:gd name="connsiteY3" fmla="*/ 10711543 h 10711543"/>
            </a:gdLst>
            <a:ahLst/>
            <a:cxnLst>
              <a:cxn ang="0">
                <a:pos x="connsiteX0" y="connsiteY0"/>
              </a:cxn>
              <a:cxn ang="0">
                <a:pos x="connsiteX1" y="connsiteY1"/>
              </a:cxn>
              <a:cxn ang="0">
                <a:pos x="connsiteX2" y="connsiteY2"/>
              </a:cxn>
              <a:cxn ang="0">
                <a:pos x="connsiteX3" y="connsiteY3"/>
              </a:cxn>
            </a:cxnLst>
            <a:rect l="l" t="t" r="r" b="b"/>
            <a:pathLst>
              <a:path w="10354754" h="10711543">
                <a:moveTo>
                  <a:pt x="0" y="0"/>
                </a:moveTo>
                <a:lnTo>
                  <a:pt x="10354754" y="0"/>
                </a:lnTo>
                <a:lnTo>
                  <a:pt x="10354754" y="10711543"/>
                </a:lnTo>
                <a:lnTo>
                  <a:pt x="0" y="10711543"/>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1" name="Freeform: Shape 10">
            <a:extLst>
              <a:ext uri="{FF2B5EF4-FFF2-40B4-BE49-F238E27FC236}">
                <a16:creationId xmlns:a16="http://schemas.microsoft.com/office/drawing/2014/main" id="{7AADBEFB-4000-44DF-BA6D-FDF45663DFBF}"/>
              </a:ext>
            </a:extLst>
          </p:cNvPr>
          <p:cNvSpPr>
            <a:spLocks noGrp="1"/>
          </p:cNvSpPr>
          <p:nvPr>
            <p:ph type="pic" sz="quarter" idx="22"/>
          </p:nvPr>
        </p:nvSpPr>
        <p:spPr>
          <a:xfrm>
            <a:off x="9584298" y="3154333"/>
            <a:ext cx="4815915" cy="11245881"/>
          </a:xfrm>
          <a:custGeom>
            <a:avLst/>
            <a:gdLst>
              <a:gd name="connsiteX0" fmla="*/ 0 w 10354754"/>
              <a:gd name="connsiteY0" fmla="*/ 0 h 10711543"/>
              <a:gd name="connsiteX1" fmla="*/ 10354754 w 10354754"/>
              <a:gd name="connsiteY1" fmla="*/ 0 h 10711543"/>
              <a:gd name="connsiteX2" fmla="*/ 10354754 w 10354754"/>
              <a:gd name="connsiteY2" fmla="*/ 10711543 h 10711543"/>
              <a:gd name="connsiteX3" fmla="*/ 0 w 10354754"/>
              <a:gd name="connsiteY3" fmla="*/ 10711543 h 10711543"/>
            </a:gdLst>
            <a:ahLst/>
            <a:cxnLst>
              <a:cxn ang="0">
                <a:pos x="connsiteX0" y="connsiteY0"/>
              </a:cxn>
              <a:cxn ang="0">
                <a:pos x="connsiteX1" y="connsiteY1"/>
              </a:cxn>
              <a:cxn ang="0">
                <a:pos x="connsiteX2" y="connsiteY2"/>
              </a:cxn>
              <a:cxn ang="0">
                <a:pos x="connsiteX3" y="connsiteY3"/>
              </a:cxn>
            </a:cxnLst>
            <a:rect l="l" t="t" r="r" b="b"/>
            <a:pathLst>
              <a:path w="10354754" h="10711543">
                <a:moveTo>
                  <a:pt x="0" y="0"/>
                </a:moveTo>
                <a:lnTo>
                  <a:pt x="10354754" y="0"/>
                </a:lnTo>
                <a:lnTo>
                  <a:pt x="10354754" y="10711543"/>
                </a:lnTo>
                <a:lnTo>
                  <a:pt x="0" y="10711543"/>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579737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D85D4569-593A-426C-9889-04574537AEB0}"/>
              </a:ext>
            </a:extLst>
          </p:cNvPr>
          <p:cNvSpPr>
            <a:spLocks noGrp="1"/>
          </p:cNvSpPr>
          <p:nvPr>
            <p:ph type="pic" sz="quarter" idx="21"/>
          </p:nvPr>
        </p:nvSpPr>
        <p:spPr>
          <a:xfrm>
            <a:off x="6503979" y="9478234"/>
            <a:ext cx="3293309" cy="4921979"/>
          </a:xfrm>
          <a:custGeom>
            <a:avLst/>
            <a:gdLst>
              <a:gd name="connsiteX0" fmla="*/ 0 w 5576587"/>
              <a:gd name="connsiteY0" fmla="*/ 0 h 4688116"/>
              <a:gd name="connsiteX1" fmla="*/ 5576587 w 5576587"/>
              <a:gd name="connsiteY1" fmla="*/ 0 h 4688116"/>
              <a:gd name="connsiteX2" fmla="*/ 5576587 w 5576587"/>
              <a:gd name="connsiteY2" fmla="*/ 4688116 h 4688116"/>
              <a:gd name="connsiteX3" fmla="*/ 0 w 5576587"/>
              <a:gd name="connsiteY3" fmla="*/ 4688116 h 4688116"/>
            </a:gdLst>
            <a:ahLst/>
            <a:cxnLst>
              <a:cxn ang="0">
                <a:pos x="connsiteX0" y="connsiteY0"/>
              </a:cxn>
              <a:cxn ang="0">
                <a:pos x="connsiteX1" y="connsiteY1"/>
              </a:cxn>
              <a:cxn ang="0">
                <a:pos x="connsiteX2" y="connsiteY2"/>
              </a:cxn>
              <a:cxn ang="0">
                <a:pos x="connsiteX3" y="connsiteY3"/>
              </a:cxn>
            </a:cxnLst>
            <a:rect l="l" t="t" r="r" b="b"/>
            <a:pathLst>
              <a:path w="5576587" h="4688116">
                <a:moveTo>
                  <a:pt x="0" y="0"/>
                </a:moveTo>
                <a:lnTo>
                  <a:pt x="5576587" y="0"/>
                </a:lnTo>
                <a:lnTo>
                  <a:pt x="5576587" y="4688116"/>
                </a:lnTo>
                <a:lnTo>
                  <a:pt x="0" y="468811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8" name="Freeform: Shape 7">
            <a:extLst>
              <a:ext uri="{FF2B5EF4-FFF2-40B4-BE49-F238E27FC236}">
                <a16:creationId xmlns:a16="http://schemas.microsoft.com/office/drawing/2014/main" id="{10350DBE-0E3E-4C99-B6EB-E305D328B921}"/>
              </a:ext>
            </a:extLst>
          </p:cNvPr>
          <p:cNvSpPr>
            <a:spLocks noGrp="1"/>
          </p:cNvSpPr>
          <p:nvPr>
            <p:ph type="pic" sz="quarter" idx="22"/>
          </p:nvPr>
        </p:nvSpPr>
        <p:spPr>
          <a:xfrm>
            <a:off x="2658083" y="9478234"/>
            <a:ext cx="3293309" cy="4921979"/>
          </a:xfrm>
          <a:custGeom>
            <a:avLst/>
            <a:gdLst>
              <a:gd name="connsiteX0" fmla="*/ 0 w 5576587"/>
              <a:gd name="connsiteY0" fmla="*/ 0 h 4688116"/>
              <a:gd name="connsiteX1" fmla="*/ 5576587 w 5576587"/>
              <a:gd name="connsiteY1" fmla="*/ 0 h 4688116"/>
              <a:gd name="connsiteX2" fmla="*/ 5576587 w 5576587"/>
              <a:gd name="connsiteY2" fmla="*/ 4688116 h 4688116"/>
              <a:gd name="connsiteX3" fmla="*/ 0 w 5576587"/>
              <a:gd name="connsiteY3" fmla="*/ 4688116 h 4688116"/>
            </a:gdLst>
            <a:ahLst/>
            <a:cxnLst>
              <a:cxn ang="0">
                <a:pos x="connsiteX0" y="connsiteY0"/>
              </a:cxn>
              <a:cxn ang="0">
                <a:pos x="connsiteX1" y="connsiteY1"/>
              </a:cxn>
              <a:cxn ang="0">
                <a:pos x="connsiteX2" y="connsiteY2"/>
              </a:cxn>
              <a:cxn ang="0">
                <a:pos x="connsiteX3" y="connsiteY3"/>
              </a:cxn>
            </a:cxnLst>
            <a:rect l="l" t="t" r="r" b="b"/>
            <a:pathLst>
              <a:path w="5576587" h="4688116">
                <a:moveTo>
                  <a:pt x="0" y="0"/>
                </a:moveTo>
                <a:lnTo>
                  <a:pt x="5576587" y="0"/>
                </a:lnTo>
                <a:lnTo>
                  <a:pt x="5576587" y="4688116"/>
                </a:lnTo>
                <a:lnTo>
                  <a:pt x="0" y="468811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9" name="Freeform: Shape 8">
            <a:extLst>
              <a:ext uri="{FF2B5EF4-FFF2-40B4-BE49-F238E27FC236}">
                <a16:creationId xmlns:a16="http://schemas.microsoft.com/office/drawing/2014/main" id="{12761A71-7E3C-4292-ADC5-D7338CFBE558}"/>
              </a:ext>
            </a:extLst>
          </p:cNvPr>
          <p:cNvSpPr>
            <a:spLocks noGrp="1"/>
          </p:cNvSpPr>
          <p:nvPr>
            <p:ph type="pic" sz="quarter" idx="23"/>
          </p:nvPr>
        </p:nvSpPr>
        <p:spPr>
          <a:xfrm>
            <a:off x="2658083" y="2681943"/>
            <a:ext cx="7139204" cy="5942945"/>
          </a:xfrm>
          <a:custGeom>
            <a:avLst/>
            <a:gdLst>
              <a:gd name="connsiteX0" fmla="*/ 0 w 5576587"/>
              <a:gd name="connsiteY0" fmla="*/ 0 h 4688116"/>
              <a:gd name="connsiteX1" fmla="*/ 5576587 w 5576587"/>
              <a:gd name="connsiteY1" fmla="*/ 0 h 4688116"/>
              <a:gd name="connsiteX2" fmla="*/ 5576587 w 5576587"/>
              <a:gd name="connsiteY2" fmla="*/ 4688116 h 4688116"/>
              <a:gd name="connsiteX3" fmla="*/ 0 w 5576587"/>
              <a:gd name="connsiteY3" fmla="*/ 4688116 h 4688116"/>
            </a:gdLst>
            <a:ahLst/>
            <a:cxnLst>
              <a:cxn ang="0">
                <a:pos x="connsiteX0" y="connsiteY0"/>
              </a:cxn>
              <a:cxn ang="0">
                <a:pos x="connsiteX1" y="connsiteY1"/>
              </a:cxn>
              <a:cxn ang="0">
                <a:pos x="connsiteX2" y="connsiteY2"/>
              </a:cxn>
              <a:cxn ang="0">
                <a:pos x="connsiteX3" y="connsiteY3"/>
              </a:cxn>
            </a:cxnLst>
            <a:rect l="l" t="t" r="r" b="b"/>
            <a:pathLst>
              <a:path w="5576587" h="4688116">
                <a:moveTo>
                  <a:pt x="0" y="0"/>
                </a:moveTo>
                <a:lnTo>
                  <a:pt x="5576587" y="0"/>
                </a:lnTo>
                <a:lnTo>
                  <a:pt x="5576587" y="4688116"/>
                </a:lnTo>
                <a:lnTo>
                  <a:pt x="0" y="468811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4736510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6">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801B17-7B92-4FFC-8BA9-8C3C0E6A1C34}"/>
              </a:ext>
            </a:extLst>
          </p:cNvPr>
          <p:cNvSpPr>
            <a:spLocks noGrp="1"/>
          </p:cNvSpPr>
          <p:nvPr>
            <p:ph type="pic" sz="quarter" idx="23"/>
          </p:nvPr>
        </p:nvSpPr>
        <p:spPr>
          <a:xfrm>
            <a:off x="8718571" y="2681945"/>
            <a:ext cx="5681642" cy="8518220"/>
          </a:xfrm>
          <a:custGeom>
            <a:avLst/>
            <a:gdLst>
              <a:gd name="connsiteX0" fmla="*/ 0 w 9620772"/>
              <a:gd name="connsiteY0" fmla="*/ 0 h 8113485"/>
              <a:gd name="connsiteX1" fmla="*/ 9620772 w 9620772"/>
              <a:gd name="connsiteY1" fmla="*/ 0 h 8113485"/>
              <a:gd name="connsiteX2" fmla="*/ 9620772 w 9620772"/>
              <a:gd name="connsiteY2" fmla="*/ 8113485 h 8113485"/>
              <a:gd name="connsiteX3" fmla="*/ 0 w 9620772"/>
              <a:gd name="connsiteY3" fmla="*/ 8113485 h 8113485"/>
            </a:gdLst>
            <a:ahLst/>
            <a:cxnLst>
              <a:cxn ang="0">
                <a:pos x="connsiteX0" y="connsiteY0"/>
              </a:cxn>
              <a:cxn ang="0">
                <a:pos x="connsiteX1" y="connsiteY1"/>
              </a:cxn>
              <a:cxn ang="0">
                <a:pos x="connsiteX2" y="connsiteY2"/>
              </a:cxn>
              <a:cxn ang="0">
                <a:pos x="connsiteX3" y="connsiteY3"/>
              </a:cxn>
            </a:cxnLst>
            <a:rect l="l" t="t" r="r" b="b"/>
            <a:pathLst>
              <a:path w="9620772" h="8113485">
                <a:moveTo>
                  <a:pt x="0" y="0"/>
                </a:moveTo>
                <a:lnTo>
                  <a:pt x="9620772" y="0"/>
                </a:lnTo>
                <a:lnTo>
                  <a:pt x="9620772" y="8113485"/>
                </a:lnTo>
                <a:lnTo>
                  <a:pt x="0" y="8113485"/>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1" name="Freeform: Shape 10">
            <a:extLst>
              <a:ext uri="{FF2B5EF4-FFF2-40B4-BE49-F238E27FC236}">
                <a16:creationId xmlns:a16="http://schemas.microsoft.com/office/drawing/2014/main" id="{84BC5D96-3D08-42F4-96FA-C50B377286ED}"/>
              </a:ext>
            </a:extLst>
          </p:cNvPr>
          <p:cNvSpPr>
            <a:spLocks noGrp="1"/>
          </p:cNvSpPr>
          <p:nvPr>
            <p:ph type="pic" sz="quarter" idx="24"/>
          </p:nvPr>
        </p:nvSpPr>
        <p:spPr>
          <a:xfrm>
            <a:off x="0" y="2681945"/>
            <a:ext cx="7907459" cy="8518220"/>
          </a:xfrm>
          <a:custGeom>
            <a:avLst/>
            <a:gdLst>
              <a:gd name="connsiteX0" fmla="*/ 0 w 9620772"/>
              <a:gd name="connsiteY0" fmla="*/ 0 h 8113485"/>
              <a:gd name="connsiteX1" fmla="*/ 9620772 w 9620772"/>
              <a:gd name="connsiteY1" fmla="*/ 0 h 8113485"/>
              <a:gd name="connsiteX2" fmla="*/ 9620772 w 9620772"/>
              <a:gd name="connsiteY2" fmla="*/ 8113485 h 8113485"/>
              <a:gd name="connsiteX3" fmla="*/ 0 w 9620772"/>
              <a:gd name="connsiteY3" fmla="*/ 8113485 h 8113485"/>
            </a:gdLst>
            <a:ahLst/>
            <a:cxnLst>
              <a:cxn ang="0">
                <a:pos x="connsiteX0" y="connsiteY0"/>
              </a:cxn>
              <a:cxn ang="0">
                <a:pos x="connsiteX1" y="connsiteY1"/>
              </a:cxn>
              <a:cxn ang="0">
                <a:pos x="connsiteX2" y="connsiteY2"/>
              </a:cxn>
              <a:cxn ang="0">
                <a:pos x="connsiteX3" y="connsiteY3"/>
              </a:cxn>
            </a:cxnLst>
            <a:rect l="l" t="t" r="r" b="b"/>
            <a:pathLst>
              <a:path w="9620772" h="8113485">
                <a:moveTo>
                  <a:pt x="0" y="0"/>
                </a:moveTo>
                <a:lnTo>
                  <a:pt x="9620772" y="0"/>
                </a:lnTo>
                <a:lnTo>
                  <a:pt x="9620772" y="8113485"/>
                </a:lnTo>
                <a:lnTo>
                  <a:pt x="0" y="8113485"/>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16072610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7">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DB36D351-4B6F-4CD4-8D6E-52B58433A5E1}"/>
              </a:ext>
            </a:extLst>
          </p:cNvPr>
          <p:cNvSpPr>
            <a:spLocks noGrp="1"/>
          </p:cNvSpPr>
          <p:nvPr>
            <p:ph type="pic" sz="quarter" idx="24"/>
          </p:nvPr>
        </p:nvSpPr>
        <p:spPr>
          <a:xfrm>
            <a:off x="8460125" y="0"/>
            <a:ext cx="5940088" cy="14400213"/>
          </a:xfrm>
          <a:custGeom>
            <a:avLst/>
            <a:gdLst>
              <a:gd name="connsiteX0" fmla="*/ 0 w 10058400"/>
              <a:gd name="connsiteY0" fmla="*/ 0 h 13716000"/>
              <a:gd name="connsiteX1" fmla="*/ 10058400 w 10058400"/>
              <a:gd name="connsiteY1" fmla="*/ 0 h 13716000"/>
              <a:gd name="connsiteX2" fmla="*/ 10058400 w 10058400"/>
              <a:gd name="connsiteY2" fmla="*/ 13716000 h 13716000"/>
              <a:gd name="connsiteX3" fmla="*/ 0 w 10058400"/>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10058400" h="13716000">
                <a:moveTo>
                  <a:pt x="0" y="0"/>
                </a:moveTo>
                <a:lnTo>
                  <a:pt x="10058400" y="0"/>
                </a:lnTo>
                <a:lnTo>
                  <a:pt x="10058400" y="13716000"/>
                </a:lnTo>
                <a:lnTo>
                  <a:pt x="0" y="1371600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1710417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8">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CCB3436-1E20-40DA-89EF-B38624A6EF45}"/>
              </a:ext>
            </a:extLst>
          </p:cNvPr>
          <p:cNvSpPr>
            <a:spLocks noGrp="1"/>
          </p:cNvSpPr>
          <p:nvPr>
            <p:ph type="pic" sz="quarter" idx="24"/>
          </p:nvPr>
        </p:nvSpPr>
        <p:spPr>
          <a:xfrm>
            <a:off x="0" y="1"/>
            <a:ext cx="8117263" cy="8236644"/>
          </a:xfrm>
          <a:custGeom>
            <a:avLst/>
            <a:gdLst>
              <a:gd name="connsiteX0" fmla="*/ 0 w 13745029"/>
              <a:gd name="connsiteY0" fmla="*/ 0 h 7845287"/>
              <a:gd name="connsiteX1" fmla="*/ 13745029 w 13745029"/>
              <a:gd name="connsiteY1" fmla="*/ 0 h 7845287"/>
              <a:gd name="connsiteX2" fmla="*/ 13745029 w 13745029"/>
              <a:gd name="connsiteY2" fmla="*/ 7845287 h 7845287"/>
              <a:gd name="connsiteX3" fmla="*/ 0 w 13745029"/>
              <a:gd name="connsiteY3" fmla="*/ 7845287 h 7845287"/>
            </a:gdLst>
            <a:ahLst/>
            <a:cxnLst>
              <a:cxn ang="0">
                <a:pos x="connsiteX0" y="connsiteY0"/>
              </a:cxn>
              <a:cxn ang="0">
                <a:pos x="connsiteX1" y="connsiteY1"/>
              </a:cxn>
              <a:cxn ang="0">
                <a:pos x="connsiteX2" y="connsiteY2"/>
              </a:cxn>
              <a:cxn ang="0">
                <a:pos x="connsiteX3" y="connsiteY3"/>
              </a:cxn>
            </a:cxnLst>
            <a:rect l="l" t="t" r="r" b="b"/>
            <a:pathLst>
              <a:path w="13745029" h="7845287">
                <a:moveTo>
                  <a:pt x="0" y="0"/>
                </a:moveTo>
                <a:lnTo>
                  <a:pt x="13745029" y="0"/>
                </a:lnTo>
                <a:lnTo>
                  <a:pt x="13745029" y="7845287"/>
                </a:lnTo>
                <a:lnTo>
                  <a:pt x="0" y="7845287"/>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6169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90014" y="3833390"/>
            <a:ext cx="6120091" cy="91368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290108" y="3833390"/>
            <a:ext cx="6120091" cy="91368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9375079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9">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959BBADE-9630-41F2-AA18-97E1E7724EBA}"/>
              </a:ext>
            </a:extLst>
          </p:cNvPr>
          <p:cNvSpPr>
            <a:spLocks noGrp="1"/>
          </p:cNvSpPr>
          <p:nvPr>
            <p:ph type="pic" sz="quarter" idx="24"/>
          </p:nvPr>
        </p:nvSpPr>
        <p:spPr>
          <a:xfrm>
            <a:off x="0" y="0"/>
            <a:ext cx="14400213" cy="5930832"/>
          </a:xfrm>
          <a:custGeom>
            <a:avLst/>
            <a:gdLst>
              <a:gd name="connsiteX0" fmla="*/ 0 w 24384000"/>
              <a:gd name="connsiteY0" fmla="*/ 0 h 5649034"/>
              <a:gd name="connsiteX1" fmla="*/ 24384000 w 24384000"/>
              <a:gd name="connsiteY1" fmla="*/ 0 h 5649034"/>
              <a:gd name="connsiteX2" fmla="*/ 24384000 w 24384000"/>
              <a:gd name="connsiteY2" fmla="*/ 5649034 h 5649034"/>
              <a:gd name="connsiteX3" fmla="*/ 0 w 24384000"/>
              <a:gd name="connsiteY3" fmla="*/ 5649034 h 5649034"/>
            </a:gdLst>
            <a:ahLst/>
            <a:cxnLst>
              <a:cxn ang="0">
                <a:pos x="connsiteX0" y="connsiteY0"/>
              </a:cxn>
              <a:cxn ang="0">
                <a:pos x="connsiteX1" y="connsiteY1"/>
              </a:cxn>
              <a:cxn ang="0">
                <a:pos x="connsiteX2" y="connsiteY2"/>
              </a:cxn>
              <a:cxn ang="0">
                <a:pos x="connsiteX3" y="connsiteY3"/>
              </a:cxn>
            </a:cxnLst>
            <a:rect l="l" t="t" r="r" b="b"/>
            <a:pathLst>
              <a:path w="24384000" h="5649034">
                <a:moveTo>
                  <a:pt x="0" y="0"/>
                </a:moveTo>
                <a:lnTo>
                  <a:pt x="24384000" y="0"/>
                </a:lnTo>
                <a:lnTo>
                  <a:pt x="24384000" y="5649034"/>
                </a:lnTo>
                <a:lnTo>
                  <a:pt x="0" y="5649034"/>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0637849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0">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E5636EC-4CF4-4560-9B47-A356AFE73ABB}"/>
              </a:ext>
            </a:extLst>
          </p:cNvPr>
          <p:cNvSpPr>
            <a:spLocks noGrp="1"/>
          </p:cNvSpPr>
          <p:nvPr>
            <p:ph type="pic" sz="quarter" idx="24"/>
          </p:nvPr>
        </p:nvSpPr>
        <p:spPr>
          <a:xfrm>
            <a:off x="7839018" y="5759"/>
            <a:ext cx="3957894" cy="4322917"/>
          </a:xfrm>
          <a:custGeom>
            <a:avLst/>
            <a:gdLst>
              <a:gd name="connsiteX0" fmla="*/ 0 w 6701935"/>
              <a:gd name="connsiteY0" fmla="*/ 0 h 4117518"/>
              <a:gd name="connsiteX1" fmla="*/ 6701935 w 6701935"/>
              <a:gd name="connsiteY1" fmla="*/ 0 h 4117518"/>
              <a:gd name="connsiteX2" fmla="*/ 6701935 w 6701935"/>
              <a:gd name="connsiteY2" fmla="*/ 4117518 h 4117518"/>
              <a:gd name="connsiteX3" fmla="*/ 0 w 6701935"/>
              <a:gd name="connsiteY3" fmla="*/ 4117518 h 4117518"/>
            </a:gdLst>
            <a:ahLst/>
            <a:cxnLst>
              <a:cxn ang="0">
                <a:pos x="connsiteX0" y="connsiteY0"/>
              </a:cxn>
              <a:cxn ang="0">
                <a:pos x="connsiteX1" y="connsiteY1"/>
              </a:cxn>
              <a:cxn ang="0">
                <a:pos x="connsiteX2" y="connsiteY2"/>
              </a:cxn>
              <a:cxn ang="0">
                <a:pos x="connsiteX3" y="connsiteY3"/>
              </a:cxn>
            </a:cxnLst>
            <a:rect l="l" t="t" r="r" b="b"/>
            <a:pathLst>
              <a:path w="6701935" h="4117518">
                <a:moveTo>
                  <a:pt x="0" y="0"/>
                </a:moveTo>
                <a:lnTo>
                  <a:pt x="6701935" y="0"/>
                </a:lnTo>
                <a:lnTo>
                  <a:pt x="6701935" y="4117518"/>
                </a:lnTo>
                <a:lnTo>
                  <a:pt x="0" y="4117518"/>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7" name="Freeform: Shape 6">
            <a:extLst>
              <a:ext uri="{FF2B5EF4-FFF2-40B4-BE49-F238E27FC236}">
                <a16:creationId xmlns:a16="http://schemas.microsoft.com/office/drawing/2014/main" id="{506FF3B7-D74F-4A99-AF2F-F7E66BE2AE0B}"/>
              </a:ext>
            </a:extLst>
          </p:cNvPr>
          <p:cNvSpPr>
            <a:spLocks noGrp="1"/>
          </p:cNvSpPr>
          <p:nvPr>
            <p:ph type="pic" sz="quarter" idx="25"/>
          </p:nvPr>
        </p:nvSpPr>
        <p:spPr>
          <a:xfrm>
            <a:off x="7839018" y="5215685"/>
            <a:ext cx="3957894" cy="7318370"/>
          </a:xfrm>
          <a:custGeom>
            <a:avLst/>
            <a:gdLst>
              <a:gd name="connsiteX0" fmla="*/ 0 w 6701935"/>
              <a:gd name="connsiteY0" fmla="*/ 0 h 4117518"/>
              <a:gd name="connsiteX1" fmla="*/ 6701935 w 6701935"/>
              <a:gd name="connsiteY1" fmla="*/ 0 h 4117518"/>
              <a:gd name="connsiteX2" fmla="*/ 6701935 w 6701935"/>
              <a:gd name="connsiteY2" fmla="*/ 4117518 h 4117518"/>
              <a:gd name="connsiteX3" fmla="*/ 0 w 6701935"/>
              <a:gd name="connsiteY3" fmla="*/ 4117518 h 4117518"/>
            </a:gdLst>
            <a:ahLst/>
            <a:cxnLst>
              <a:cxn ang="0">
                <a:pos x="connsiteX0" y="connsiteY0"/>
              </a:cxn>
              <a:cxn ang="0">
                <a:pos x="connsiteX1" y="connsiteY1"/>
              </a:cxn>
              <a:cxn ang="0">
                <a:pos x="connsiteX2" y="connsiteY2"/>
              </a:cxn>
              <a:cxn ang="0">
                <a:pos x="connsiteX3" y="connsiteY3"/>
              </a:cxn>
            </a:cxnLst>
            <a:rect l="l" t="t" r="r" b="b"/>
            <a:pathLst>
              <a:path w="6701935" h="4117518">
                <a:moveTo>
                  <a:pt x="0" y="0"/>
                </a:moveTo>
                <a:lnTo>
                  <a:pt x="6701935" y="0"/>
                </a:lnTo>
                <a:lnTo>
                  <a:pt x="6701935" y="4117518"/>
                </a:lnTo>
                <a:lnTo>
                  <a:pt x="0" y="4117518"/>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390907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1">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AC85CD93-7648-4D5F-A812-595E38183957}"/>
              </a:ext>
            </a:extLst>
          </p:cNvPr>
          <p:cNvSpPr>
            <a:spLocks noGrp="1"/>
          </p:cNvSpPr>
          <p:nvPr>
            <p:ph type="pic" sz="quarter" idx="24"/>
          </p:nvPr>
        </p:nvSpPr>
        <p:spPr>
          <a:xfrm>
            <a:off x="8031429" y="2739484"/>
            <a:ext cx="2573926" cy="9801253"/>
          </a:xfrm>
          <a:custGeom>
            <a:avLst/>
            <a:gdLst>
              <a:gd name="connsiteX0" fmla="*/ 483570 w 4358450"/>
              <a:gd name="connsiteY0" fmla="*/ 0 h 9335555"/>
              <a:gd name="connsiteX1" fmla="*/ 3874878 w 4358450"/>
              <a:gd name="connsiteY1" fmla="*/ 0 h 9335555"/>
              <a:gd name="connsiteX2" fmla="*/ 4358450 w 4358450"/>
              <a:gd name="connsiteY2" fmla="*/ 483570 h 9335555"/>
              <a:gd name="connsiteX3" fmla="*/ 4358450 w 4358450"/>
              <a:gd name="connsiteY3" fmla="*/ 8851985 h 9335555"/>
              <a:gd name="connsiteX4" fmla="*/ 3874878 w 4358450"/>
              <a:gd name="connsiteY4" fmla="*/ 9335555 h 9335555"/>
              <a:gd name="connsiteX5" fmla="*/ 483570 w 4358450"/>
              <a:gd name="connsiteY5" fmla="*/ 9335555 h 9335555"/>
              <a:gd name="connsiteX6" fmla="*/ 0 w 4358450"/>
              <a:gd name="connsiteY6" fmla="*/ 8851985 h 9335555"/>
              <a:gd name="connsiteX7" fmla="*/ 0 w 4358450"/>
              <a:gd name="connsiteY7" fmla="*/ 483570 h 9335555"/>
              <a:gd name="connsiteX8" fmla="*/ 483570 w 4358450"/>
              <a:gd name="connsiteY8" fmla="*/ 0 h 9335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58450" h="9335555">
                <a:moveTo>
                  <a:pt x="483570" y="0"/>
                </a:moveTo>
                <a:lnTo>
                  <a:pt x="3874878" y="0"/>
                </a:lnTo>
                <a:cubicBezTo>
                  <a:pt x="4141946" y="0"/>
                  <a:pt x="4358450" y="216502"/>
                  <a:pt x="4358450" y="483570"/>
                </a:cubicBezTo>
                <a:lnTo>
                  <a:pt x="4358450" y="8851985"/>
                </a:lnTo>
                <a:cubicBezTo>
                  <a:pt x="4358450" y="9119053"/>
                  <a:pt x="4141946" y="9335555"/>
                  <a:pt x="3874878" y="9335555"/>
                </a:cubicBezTo>
                <a:lnTo>
                  <a:pt x="483570" y="9335555"/>
                </a:lnTo>
                <a:cubicBezTo>
                  <a:pt x="216502" y="9335555"/>
                  <a:pt x="0" y="9119053"/>
                  <a:pt x="0" y="8851985"/>
                </a:cubicBezTo>
                <a:lnTo>
                  <a:pt x="0" y="483570"/>
                </a:lnTo>
                <a:cubicBezTo>
                  <a:pt x="0" y="216502"/>
                  <a:pt x="216502" y="0"/>
                  <a:pt x="483570" y="0"/>
                </a:cubicBez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545442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2">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BBD7DFE2-57DC-4733-BF48-540FD6F080A7}"/>
              </a:ext>
            </a:extLst>
          </p:cNvPr>
          <p:cNvSpPr>
            <a:spLocks noGrp="1"/>
          </p:cNvSpPr>
          <p:nvPr>
            <p:ph type="pic" sz="quarter" idx="25"/>
          </p:nvPr>
        </p:nvSpPr>
        <p:spPr>
          <a:xfrm>
            <a:off x="8082280" y="5622154"/>
            <a:ext cx="3909963" cy="4368086"/>
          </a:xfrm>
          <a:custGeom>
            <a:avLst/>
            <a:gdLst>
              <a:gd name="connsiteX0" fmla="*/ 0 w 6620772"/>
              <a:gd name="connsiteY0" fmla="*/ 0 h 4160540"/>
              <a:gd name="connsiteX1" fmla="*/ 6620772 w 6620772"/>
              <a:gd name="connsiteY1" fmla="*/ 0 h 4160540"/>
              <a:gd name="connsiteX2" fmla="*/ 6620772 w 6620772"/>
              <a:gd name="connsiteY2" fmla="*/ 4160540 h 4160540"/>
              <a:gd name="connsiteX3" fmla="*/ 0 w 6620772"/>
              <a:gd name="connsiteY3" fmla="*/ 4160540 h 4160540"/>
            </a:gdLst>
            <a:ahLst/>
            <a:cxnLst>
              <a:cxn ang="0">
                <a:pos x="connsiteX0" y="connsiteY0"/>
              </a:cxn>
              <a:cxn ang="0">
                <a:pos x="connsiteX1" y="connsiteY1"/>
              </a:cxn>
              <a:cxn ang="0">
                <a:pos x="connsiteX2" y="connsiteY2"/>
              </a:cxn>
              <a:cxn ang="0">
                <a:pos x="connsiteX3" y="connsiteY3"/>
              </a:cxn>
            </a:cxnLst>
            <a:rect l="l" t="t" r="r" b="b"/>
            <a:pathLst>
              <a:path w="6620772" h="4160540">
                <a:moveTo>
                  <a:pt x="0" y="0"/>
                </a:moveTo>
                <a:lnTo>
                  <a:pt x="6620772" y="0"/>
                </a:lnTo>
                <a:lnTo>
                  <a:pt x="6620772" y="4160540"/>
                </a:lnTo>
                <a:lnTo>
                  <a:pt x="0" y="416054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8249545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3">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3766E9FC-EC28-46F1-BC88-16BA44089059}"/>
              </a:ext>
            </a:extLst>
          </p:cNvPr>
          <p:cNvSpPr>
            <a:spLocks noGrp="1"/>
          </p:cNvSpPr>
          <p:nvPr>
            <p:ph type="pic" sz="quarter" idx="25"/>
          </p:nvPr>
        </p:nvSpPr>
        <p:spPr>
          <a:xfrm>
            <a:off x="8200123" y="5154028"/>
            <a:ext cx="3678910" cy="4118990"/>
          </a:xfrm>
          <a:custGeom>
            <a:avLst/>
            <a:gdLst>
              <a:gd name="connsiteX0" fmla="*/ 0 w 6229529"/>
              <a:gd name="connsiteY0" fmla="*/ 0 h 3923280"/>
              <a:gd name="connsiteX1" fmla="*/ 6229529 w 6229529"/>
              <a:gd name="connsiteY1" fmla="*/ 0 h 3923280"/>
              <a:gd name="connsiteX2" fmla="*/ 6229529 w 6229529"/>
              <a:gd name="connsiteY2" fmla="*/ 3923280 h 3923280"/>
              <a:gd name="connsiteX3" fmla="*/ 0 w 6229529"/>
              <a:gd name="connsiteY3" fmla="*/ 3923280 h 3923280"/>
            </a:gdLst>
            <a:ahLst/>
            <a:cxnLst>
              <a:cxn ang="0">
                <a:pos x="connsiteX0" y="connsiteY0"/>
              </a:cxn>
              <a:cxn ang="0">
                <a:pos x="connsiteX1" y="connsiteY1"/>
              </a:cxn>
              <a:cxn ang="0">
                <a:pos x="connsiteX2" y="connsiteY2"/>
              </a:cxn>
              <a:cxn ang="0">
                <a:pos x="connsiteX3" y="connsiteY3"/>
              </a:cxn>
            </a:cxnLst>
            <a:rect l="l" t="t" r="r" b="b"/>
            <a:pathLst>
              <a:path w="6229529" h="3923280">
                <a:moveTo>
                  <a:pt x="0" y="0"/>
                </a:moveTo>
                <a:lnTo>
                  <a:pt x="6229529" y="0"/>
                </a:lnTo>
                <a:lnTo>
                  <a:pt x="6229529" y="3923280"/>
                </a:lnTo>
                <a:lnTo>
                  <a:pt x="0" y="392328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40452826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4">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A1F0C7EF-ADAF-42B1-A9B9-3F63AED413CF}"/>
              </a:ext>
            </a:extLst>
          </p:cNvPr>
          <p:cNvSpPr>
            <a:spLocks noGrp="1"/>
          </p:cNvSpPr>
          <p:nvPr>
            <p:ph type="pic" sz="quarter" idx="25"/>
          </p:nvPr>
        </p:nvSpPr>
        <p:spPr>
          <a:xfrm>
            <a:off x="8539597" y="3706196"/>
            <a:ext cx="2972565" cy="7051012"/>
          </a:xfrm>
          <a:custGeom>
            <a:avLst/>
            <a:gdLst>
              <a:gd name="connsiteX0" fmla="*/ 0 w 5033469"/>
              <a:gd name="connsiteY0" fmla="*/ 0 h 6715990"/>
              <a:gd name="connsiteX1" fmla="*/ 5033469 w 5033469"/>
              <a:gd name="connsiteY1" fmla="*/ 0 h 6715990"/>
              <a:gd name="connsiteX2" fmla="*/ 5033469 w 5033469"/>
              <a:gd name="connsiteY2" fmla="*/ 6715990 h 6715990"/>
              <a:gd name="connsiteX3" fmla="*/ 0 w 5033469"/>
              <a:gd name="connsiteY3" fmla="*/ 6715990 h 6715990"/>
            </a:gdLst>
            <a:ahLst/>
            <a:cxnLst>
              <a:cxn ang="0">
                <a:pos x="connsiteX0" y="connsiteY0"/>
              </a:cxn>
              <a:cxn ang="0">
                <a:pos x="connsiteX1" y="connsiteY1"/>
              </a:cxn>
              <a:cxn ang="0">
                <a:pos x="connsiteX2" y="connsiteY2"/>
              </a:cxn>
              <a:cxn ang="0">
                <a:pos x="connsiteX3" y="connsiteY3"/>
              </a:cxn>
            </a:cxnLst>
            <a:rect l="l" t="t" r="r" b="b"/>
            <a:pathLst>
              <a:path w="5033469" h="6715990">
                <a:moveTo>
                  <a:pt x="0" y="0"/>
                </a:moveTo>
                <a:lnTo>
                  <a:pt x="5033469" y="0"/>
                </a:lnTo>
                <a:lnTo>
                  <a:pt x="5033469" y="6715990"/>
                </a:lnTo>
                <a:lnTo>
                  <a:pt x="0" y="6715990"/>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2879122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5">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582728A-F813-4443-BE2F-CC0964A65E18}"/>
              </a:ext>
            </a:extLst>
          </p:cNvPr>
          <p:cNvSpPr>
            <a:spLocks noGrp="1"/>
          </p:cNvSpPr>
          <p:nvPr>
            <p:ph type="pic" sz="quarter" idx="25"/>
          </p:nvPr>
        </p:nvSpPr>
        <p:spPr>
          <a:xfrm>
            <a:off x="10644055" y="5215685"/>
            <a:ext cx="3756158" cy="7318370"/>
          </a:xfrm>
          <a:custGeom>
            <a:avLst/>
            <a:gdLst>
              <a:gd name="connsiteX0" fmla="*/ 0 w 6360334"/>
              <a:gd name="connsiteY0" fmla="*/ 0 h 6970644"/>
              <a:gd name="connsiteX1" fmla="*/ 6360334 w 6360334"/>
              <a:gd name="connsiteY1" fmla="*/ 0 h 6970644"/>
              <a:gd name="connsiteX2" fmla="*/ 6360334 w 6360334"/>
              <a:gd name="connsiteY2" fmla="*/ 6970644 h 6970644"/>
              <a:gd name="connsiteX3" fmla="*/ 0 w 6360334"/>
              <a:gd name="connsiteY3" fmla="*/ 6970644 h 6970644"/>
            </a:gdLst>
            <a:ahLst/>
            <a:cxnLst>
              <a:cxn ang="0">
                <a:pos x="connsiteX0" y="connsiteY0"/>
              </a:cxn>
              <a:cxn ang="0">
                <a:pos x="connsiteX1" y="connsiteY1"/>
              </a:cxn>
              <a:cxn ang="0">
                <a:pos x="connsiteX2" y="connsiteY2"/>
              </a:cxn>
              <a:cxn ang="0">
                <a:pos x="connsiteX3" y="connsiteY3"/>
              </a:cxn>
            </a:cxnLst>
            <a:rect l="l" t="t" r="r" b="b"/>
            <a:pathLst>
              <a:path w="6360334" h="6970644">
                <a:moveTo>
                  <a:pt x="0" y="0"/>
                </a:moveTo>
                <a:lnTo>
                  <a:pt x="6360334" y="0"/>
                </a:lnTo>
                <a:lnTo>
                  <a:pt x="6360334" y="6970644"/>
                </a:lnTo>
                <a:lnTo>
                  <a:pt x="0" y="6970644"/>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7" name="Freeform: Shape 6">
            <a:extLst>
              <a:ext uri="{FF2B5EF4-FFF2-40B4-BE49-F238E27FC236}">
                <a16:creationId xmlns:a16="http://schemas.microsoft.com/office/drawing/2014/main" id="{2C12BF83-15B9-42D8-BDED-BD854C3DAF14}"/>
              </a:ext>
            </a:extLst>
          </p:cNvPr>
          <p:cNvSpPr>
            <a:spLocks noGrp="1"/>
          </p:cNvSpPr>
          <p:nvPr>
            <p:ph type="pic" sz="quarter" idx="26"/>
          </p:nvPr>
        </p:nvSpPr>
        <p:spPr>
          <a:xfrm>
            <a:off x="7839017" y="5215685"/>
            <a:ext cx="2378614" cy="7318370"/>
          </a:xfrm>
          <a:custGeom>
            <a:avLst/>
            <a:gdLst>
              <a:gd name="connsiteX0" fmla="*/ 0 w 6360334"/>
              <a:gd name="connsiteY0" fmla="*/ 0 h 6970644"/>
              <a:gd name="connsiteX1" fmla="*/ 6360334 w 6360334"/>
              <a:gd name="connsiteY1" fmla="*/ 0 h 6970644"/>
              <a:gd name="connsiteX2" fmla="*/ 6360334 w 6360334"/>
              <a:gd name="connsiteY2" fmla="*/ 6970644 h 6970644"/>
              <a:gd name="connsiteX3" fmla="*/ 0 w 6360334"/>
              <a:gd name="connsiteY3" fmla="*/ 6970644 h 6970644"/>
            </a:gdLst>
            <a:ahLst/>
            <a:cxnLst>
              <a:cxn ang="0">
                <a:pos x="connsiteX0" y="connsiteY0"/>
              </a:cxn>
              <a:cxn ang="0">
                <a:pos x="connsiteX1" y="connsiteY1"/>
              </a:cxn>
              <a:cxn ang="0">
                <a:pos x="connsiteX2" y="connsiteY2"/>
              </a:cxn>
              <a:cxn ang="0">
                <a:pos x="connsiteX3" y="connsiteY3"/>
              </a:cxn>
            </a:cxnLst>
            <a:rect l="l" t="t" r="r" b="b"/>
            <a:pathLst>
              <a:path w="6360334" h="6970644">
                <a:moveTo>
                  <a:pt x="0" y="0"/>
                </a:moveTo>
                <a:lnTo>
                  <a:pt x="6360334" y="0"/>
                </a:lnTo>
                <a:lnTo>
                  <a:pt x="6360334" y="6970644"/>
                </a:lnTo>
                <a:lnTo>
                  <a:pt x="0" y="6970644"/>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5670743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6">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926D2081-261A-4EF2-9DD7-9E2AE8DC7338}"/>
              </a:ext>
            </a:extLst>
          </p:cNvPr>
          <p:cNvSpPr>
            <a:spLocks noGrp="1"/>
          </p:cNvSpPr>
          <p:nvPr>
            <p:ph type="pic" sz="quarter" idx="25"/>
          </p:nvPr>
        </p:nvSpPr>
        <p:spPr>
          <a:xfrm>
            <a:off x="10606459" y="6116970"/>
            <a:ext cx="1730553" cy="2965069"/>
          </a:xfrm>
          <a:custGeom>
            <a:avLst/>
            <a:gdLst>
              <a:gd name="connsiteX0" fmla="*/ 0 w 2930360"/>
              <a:gd name="connsiteY0" fmla="*/ 0 h 2824186"/>
              <a:gd name="connsiteX1" fmla="*/ 2930360 w 2930360"/>
              <a:gd name="connsiteY1" fmla="*/ 0 h 2824186"/>
              <a:gd name="connsiteX2" fmla="*/ 2930360 w 2930360"/>
              <a:gd name="connsiteY2" fmla="*/ 2824186 h 2824186"/>
              <a:gd name="connsiteX3" fmla="*/ 0 w 2930360"/>
              <a:gd name="connsiteY3" fmla="*/ 2824186 h 2824186"/>
            </a:gdLst>
            <a:ahLst/>
            <a:cxnLst>
              <a:cxn ang="0">
                <a:pos x="connsiteX0" y="connsiteY0"/>
              </a:cxn>
              <a:cxn ang="0">
                <a:pos x="connsiteX1" y="connsiteY1"/>
              </a:cxn>
              <a:cxn ang="0">
                <a:pos x="connsiteX2" y="connsiteY2"/>
              </a:cxn>
              <a:cxn ang="0">
                <a:pos x="connsiteX3" y="connsiteY3"/>
              </a:cxn>
            </a:cxnLst>
            <a:rect l="l" t="t" r="r" b="b"/>
            <a:pathLst>
              <a:path w="2930360" h="2824186">
                <a:moveTo>
                  <a:pt x="0" y="0"/>
                </a:moveTo>
                <a:lnTo>
                  <a:pt x="2930360" y="0"/>
                </a:lnTo>
                <a:lnTo>
                  <a:pt x="2930360" y="2824186"/>
                </a:lnTo>
                <a:lnTo>
                  <a:pt x="0" y="282418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1" name="Freeform: Shape 10">
            <a:extLst>
              <a:ext uri="{FF2B5EF4-FFF2-40B4-BE49-F238E27FC236}">
                <a16:creationId xmlns:a16="http://schemas.microsoft.com/office/drawing/2014/main" id="{824B89C8-0867-4912-A15E-C68B600198FE}"/>
              </a:ext>
            </a:extLst>
          </p:cNvPr>
          <p:cNvSpPr>
            <a:spLocks noGrp="1"/>
          </p:cNvSpPr>
          <p:nvPr>
            <p:ph type="pic" sz="quarter" idx="26"/>
          </p:nvPr>
        </p:nvSpPr>
        <p:spPr>
          <a:xfrm>
            <a:off x="7957000" y="6116970"/>
            <a:ext cx="1730553" cy="2965069"/>
          </a:xfrm>
          <a:custGeom>
            <a:avLst/>
            <a:gdLst>
              <a:gd name="connsiteX0" fmla="*/ 0 w 2930360"/>
              <a:gd name="connsiteY0" fmla="*/ 0 h 2824186"/>
              <a:gd name="connsiteX1" fmla="*/ 2930360 w 2930360"/>
              <a:gd name="connsiteY1" fmla="*/ 0 h 2824186"/>
              <a:gd name="connsiteX2" fmla="*/ 2930360 w 2930360"/>
              <a:gd name="connsiteY2" fmla="*/ 2824186 h 2824186"/>
              <a:gd name="connsiteX3" fmla="*/ 0 w 2930360"/>
              <a:gd name="connsiteY3" fmla="*/ 2824186 h 2824186"/>
            </a:gdLst>
            <a:ahLst/>
            <a:cxnLst>
              <a:cxn ang="0">
                <a:pos x="connsiteX0" y="connsiteY0"/>
              </a:cxn>
              <a:cxn ang="0">
                <a:pos x="connsiteX1" y="connsiteY1"/>
              </a:cxn>
              <a:cxn ang="0">
                <a:pos x="connsiteX2" y="connsiteY2"/>
              </a:cxn>
              <a:cxn ang="0">
                <a:pos x="connsiteX3" y="connsiteY3"/>
              </a:cxn>
            </a:cxnLst>
            <a:rect l="l" t="t" r="r" b="b"/>
            <a:pathLst>
              <a:path w="2930360" h="2824186">
                <a:moveTo>
                  <a:pt x="0" y="0"/>
                </a:moveTo>
                <a:lnTo>
                  <a:pt x="2930360" y="0"/>
                </a:lnTo>
                <a:lnTo>
                  <a:pt x="2930360" y="2824186"/>
                </a:lnTo>
                <a:lnTo>
                  <a:pt x="0" y="282418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2" name="Freeform: Shape 11">
            <a:extLst>
              <a:ext uri="{FF2B5EF4-FFF2-40B4-BE49-F238E27FC236}">
                <a16:creationId xmlns:a16="http://schemas.microsoft.com/office/drawing/2014/main" id="{28ECE7C8-6096-4F59-9869-480501AB9AFE}"/>
              </a:ext>
            </a:extLst>
          </p:cNvPr>
          <p:cNvSpPr>
            <a:spLocks noGrp="1"/>
          </p:cNvSpPr>
          <p:nvPr>
            <p:ph type="pic" sz="quarter" idx="27"/>
          </p:nvPr>
        </p:nvSpPr>
        <p:spPr>
          <a:xfrm>
            <a:off x="5307542" y="6116970"/>
            <a:ext cx="1730553" cy="2965069"/>
          </a:xfrm>
          <a:custGeom>
            <a:avLst/>
            <a:gdLst>
              <a:gd name="connsiteX0" fmla="*/ 0 w 2930360"/>
              <a:gd name="connsiteY0" fmla="*/ 0 h 2824186"/>
              <a:gd name="connsiteX1" fmla="*/ 2930360 w 2930360"/>
              <a:gd name="connsiteY1" fmla="*/ 0 h 2824186"/>
              <a:gd name="connsiteX2" fmla="*/ 2930360 w 2930360"/>
              <a:gd name="connsiteY2" fmla="*/ 2824186 h 2824186"/>
              <a:gd name="connsiteX3" fmla="*/ 0 w 2930360"/>
              <a:gd name="connsiteY3" fmla="*/ 2824186 h 2824186"/>
            </a:gdLst>
            <a:ahLst/>
            <a:cxnLst>
              <a:cxn ang="0">
                <a:pos x="connsiteX0" y="connsiteY0"/>
              </a:cxn>
              <a:cxn ang="0">
                <a:pos x="connsiteX1" y="connsiteY1"/>
              </a:cxn>
              <a:cxn ang="0">
                <a:pos x="connsiteX2" y="connsiteY2"/>
              </a:cxn>
              <a:cxn ang="0">
                <a:pos x="connsiteX3" y="connsiteY3"/>
              </a:cxn>
            </a:cxnLst>
            <a:rect l="l" t="t" r="r" b="b"/>
            <a:pathLst>
              <a:path w="2930360" h="2824186">
                <a:moveTo>
                  <a:pt x="0" y="0"/>
                </a:moveTo>
                <a:lnTo>
                  <a:pt x="2930360" y="0"/>
                </a:lnTo>
                <a:lnTo>
                  <a:pt x="2930360" y="2824186"/>
                </a:lnTo>
                <a:lnTo>
                  <a:pt x="0" y="282418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
        <p:nvSpPr>
          <p:cNvPr id="13" name="Freeform: Shape 12">
            <a:extLst>
              <a:ext uri="{FF2B5EF4-FFF2-40B4-BE49-F238E27FC236}">
                <a16:creationId xmlns:a16="http://schemas.microsoft.com/office/drawing/2014/main" id="{92CEAB17-29AA-4D66-872E-A6A178866F5F}"/>
              </a:ext>
            </a:extLst>
          </p:cNvPr>
          <p:cNvSpPr>
            <a:spLocks noGrp="1"/>
          </p:cNvSpPr>
          <p:nvPr>
            <p:ph type="pic" sz="quarter" idx="28"/>
          </p:nvPr>
        </p:nvSpPr>
        <p:spPr>
          <a:xfrm>
            <a:off x="2658083" y="6116970"/>
            <a:ext cx="1730553" cy="2965069"/>
          </a:xfrm>
          <a:custGeom>
            <a:avLst/>
            <a:gdLst>
              <a:gd name="connsiteX0" fmla="*/ 0 w 2930360"/>
              <a:gd name="connsiteY0" fmla="*/ 0 h 2824186"/>
              <a:gd name="connsiteX1" fmla="*/ 2930360 w 2930360"/>
              <a:gd name="connsiteY1" fmla="*/ 0 h 2824186"/>
              <a:gd name="connsiteX2" fmla="*/ 2930360 w 2930360"/>
              <a:gd name="connsiteY2" fmla="*/ 2824186 h 2824186"/>
              <a:gd name="connsiteX3" fmla="*/ 0 w 2930360"/>
              <a:gd name="connsiteY3" fmla="*/ 2824186 h 2824186"/>
            </a:gdLst>
            <a:ahLst/>
            <a:cxnLst>
              <a:cxn ang="0">
                <a:pos x="connsiteX0" y="connsiteY0"/>
              </a:cxn>
              <a:cxn ang="0">
                <a:pos x="connsiteX1" y="connsiteY1"/>
              </a:cxn>
              <a:cxn ang="0">
                <a:pos x="connsiteX2" y="connsiteY2"/>
              </a:cxn>
              <a:cxn ang="0">
                <a:pos x="connsiteX3" y="connsiteY3"/>
              </a:cxn>
            </a:cxnLst>
            <a:rect l="l" t="t" r="r" b="b"/>
            <a:pathLst>
              <a:path w="2930360" h="2824186">
                <a:moveTo>
                  <a:pt x="0" y="0"/>
                </a:moveTo>
                <a:lnTo>
                  <a:pt x="2930360" y="0"/>
                </a:lnTo>
                <a:lnTo>
                  <a:pt x="2930360" y="2824186"/>
                </a:lnTo>
                <a:lnTo>
                  <a:pt x="0" y="2824186"/>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2090888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7">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4A63AF86-AC43-48D0-ADD0-A3E89CAD8C37}"/>
              </a:ext>
            </a:extLst>
          </p:cNvPr>
          <p:cNvSpPr>
            <a:spLocks noGrp="1"/>
          </p:cNvSpPr>
          <p:nvPr>
            <p:ph type="pic" sz="quarter" idx="25"/>
          </p:nvPr>
        </p:nvSpPr>
        <p:spPr>
          <a:xfrm>
            <a:off x="2743800" y="5976322"/>
            <a:ext cx="4456307" cy="8423893"/>
          </a:xfrm>
          <a:custGeom>
            <a:avLst/>
            <a:gdLst>
              <a:gd name="connsiteX0" fmla="*/ 0 w 7545902"/>
              <a:gd name="connsiteY0" fmla="*/ 0 h 8023639"/>
              <a:gd name="connsiteX1" fmla="*/ 7545902 w 7545902"/>
              <a:gd name="connsiteY1" fmla="*/ 0 h 8023639"/>
              <a:gd name="connsiteX2" fmla="*/ 7545902 w 7545902"/>
              <a:gd name="connsiteY2" fmla="*/ 8023639 h 8023639"/>
              <a:gd name="connsiteX3" fmla="*/ 0 w 7545902"/>
              <a:gd name="connsiteY3" fmla="*/ 8023639 h 8023639"/>
            </a:gdLst>
            <a:ahLst/>
            <a:cxnLst>
              <a:cxn ang="0">
                <a:pos x="connsiteX0" y="connsiteY0"/>
              </a:cxn>
              <a:cxn ang="0">
                <a:pos x="connsiteX1" y="connsiteY1"/>
              </a:cxn>
              <a:cxn ang="0">
                <a:pos x="connsiteX2" y="connsiteY2"/>
              </a:cxn>
              <a:cxn ang="0">
                <a:pos x="connsiteX3" y="connsiteY3"/>
              </a:cxn>
            </a:cxnLst>
            <a:rect l="l" t="t" r="r" b="b"/>
            <a:pathLst>
              <a:path w="7545902" h="8023639">
                <a:moveTo>
                  <a:pt x="0" y="0"/>
                </a:moveTo>
                <a:lnTo>
                  <a:pt x="7545902" y="0"/>
                </a:lnTo>
                <a:lnTo>
                  <a:pt x="7545902" y="8023639"/>
                </a:lnTo>
                <a:lnTo>
                  <a:pt x="0" y="8023639"/>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3233873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8">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B2F24BC5-6838-47FB-AB57-1AB6098C2A80}"/>
              </a:ext>
            </a:extLst>
          </p:cNvPr>
          <p:cNvSpPr>
            <a:spLocks noGrp="1"/>
          </p:cNvSpPr>
          <p:nvPr>
            <p:ph type="pic" sz="quarter" idx="25"/>
          </p:nvPr>
        </p:nvSpPr>
        <p:spPr>
          <a:xfrm>
            <a:off x="8084073" y="3741944"/>
            <a:ext cx="3658056" cy="10658271"/>
          </a:xfrm>
          <a:custGeom>
            <a:avLst/>
            <a:gdLst>
              <a:gd name="connsiteX0" fmla="*/ 0 w 6194216"/>
              <a:gd name="connsiteY0" fmla="*/ 0 h 10151853"/>
              <a:gd name="connsiteX1" fmla="*/ 6194216 w 6194216"/>
              <a:gd name="connsiteY1" fmla="*/ 0 h 10151853"/>
              <a:gd name="connsiteX2" fmla="*/ 6194216 w 6194216"/>
              <a:gd name="connsiteY2" fmla="*/ 10151853 h 10151853"/>
              <a:gd name="connsiteX3" fmla="*/ 0 w 6194216"/>
              <a:gd name="connsiteY3" fmla="*/ 10151853 h 10151853"/>
            </a:gdLst>
            <a:ahLst/>
            <a:cxnLst>
              <a:cxn ang="0">
                <a:pos x="connsiteX0" y="connsiteY0"/>
              </a:cxn>
              <a:cxn ang="0">
                <a:pos x="connsiteX1" y="connsiteY1"/>
              </a:cxn>
              <a:cxn ang="0">
                <a:pos x="connsiteX2" y="connsiteY2"/>
              </a:cxn>
              <a:cxn ang="0">
                <a:pos x="connsiteX3" y="connsiteY3"/>
              </a:cxn>
            </a:cxnLst>
            <a:rect l="l" t="t" r="r" b="b"/>
            <a:pathLst>
              <a:path w="6194216" h="10151853">
                <a:moveTo>
                  <a:pt x="0" y="0"/>
                </a:moveTo>
                <a:lnTo>
                  <a:pt x="6194216" y="0"/>
                </a:lnTo>
                <a:lnTo>
                  <a:pt x="6194216" y="10151853"/>
                </a:lnTo>
                <a:lnTo>
                  <a:pt x="0" y="10151853"/>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44021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91890" y="766681"/>
            <a:ext cx="12420184" cy="27833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91892" y="3530053"/>
            <a:ext cx="6091964" cy="1730025"/>
          </a:xfrm>
        </p:spPr>
        <p:txBody>
          <a:bodyPr anchor="b"/>
          <a:lstStyle>
            <a:lvl1pPr marL="0" indent="0">
              <a:buNone/>
              <a:defRPr sz="3780" b="1"/>
            </a:lvl1pPr>
            <a:lvl2pPr marL="719999" indent="0">
              <a:buNone/>
              <a:defRPr sz="3150" b="1"/>
            </a:lvl2pPr>
            <a:lvl3pPr marL="1439997" indent="0">
              <a:buNone/>
              <a:defRPr sz="2835" b="1"/>
            </a:lvl3pPr>
            <a:lvl4pPr marL="2159996" indent="0">
              <a:buNone/>
              <a:defRPr sz="2520" b="1"/>
            </a:lvl4pPr>
            <a:lvl5pPr marL="2879994" indent="0">
              <a:buNone/>
              <a:defRPr sz="2520" b="1"/>
            </a:lvl5pPr>
            <a:lvl6pPr marL="3599993" indent="0">
              <a:buNone/>
              <a:defRPr sz="2520" b="1"/>
            </a:lvl6pPr>
            <a:lvl7pPr marL="4319991" indent="0">
              <a:buNone/>
              <a:defRPr sz="2520" b="1"/>
            </a:lvl7pPr>
            <a:lvl8pPr marL="5039990" indent="0">
              <a:buNone/>
              <a:defRPr sz="2520" b="1"/>
            </a:lvl8pPr>
            <a:lvl9pPr marL="5759988" indent="0">
              <a:buNone/>
              <a:defRPr sz="2520" b="1"/>
            </a:lvl9pPr>
          </a:lstStyle>
          <a:p>
            <a:pPr lvl="0"/>
            <a:r>
              <a:rPr lang="es-ES"/>
              <a:t>Haga clic para modificar los estilos de texto del patrón</a:t>
            </a:r>
          </a:p>
        </p:txBody>
      </p:sp>
      <p:sp>
        <p:nvSpPr>
          <p:cNvPr id="4" name="Content Placeholder 3"/>
          <p:cNvSpPr>
            <a:spLocks noGrp="1"/>
          </p:cNvSpPr>
          <p:nvPr>
            <p:ph sz="half" idx="2"/>
          </p:nvPr>
        </p:nvSpPr>
        <p:spPr>
          <a:xfrm>
            <a:off x="991892" y="5260078"/>
            <a:ext cx="6091964" cy="77367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290109" y="3530053"/>
            <a:ext cx="6121966" cy="1730025"/>
          </a:xfrm>
        </p:spPr>
        <p:txBody>
          <a:bodyPr anchor="b"/>
          <a:lstStyle>
            <a:lvl1pPr marL="0" indent="0">
              <a:buNone/>
              <a:defRPr sz="3780" b="1"/>
            </a:lvl1pPr>
            <a:lvl2pPr marL="719999" indent="0">
              <a:buNone/>
              <a:defRPr sz="3150" b="1"/>
            </a:lvl2pPr>
            <a:lvl3pPr marL="1439997" indent="0">
              <a:buNone/>
              <a:defRPr sz="2835" b="1"/>
            </a:lvl3pPr>
            <a:lvl4pPr marL="2159996" indent="0">
              <a:buNone/>
              <a:defRPr sz="2520" b="1"/>
            </a:lvl4pPr>
            <a:lvl5pPr marL="2879994" indent="0">
              <a:buNone/>
              <a:defRPr sz="2520" b="1"/>
            </a:lvl5pPr>
            <a:lvl6pPr marL="3599993" indent="0">
              <a:buNone/>
              <a:defRPr sz="2520" b="1"/>
            </a:lvl6pPr>
            <a:lvl7pPr marL="4319991" indent="0">
              <a:buNone/>
              <a:defRPr sz="2520" b="1"/>
            </a:lvl7pPr>
            <a:lvl8pPr marL="5039990" indent="0">
              <a:buNone/>
              <a:defRPr sz="2520" b="1"/>
            </a:lvl8pPr>
            <a:lvl9pPr marL="5759988" indent="0">
              <a:buNone/>
              <a:defRPr sz="2520" b="1"/>
            </a:lvl9pPr>
          </a:lstStyle>
          <a:p>
            <a:pPr lvl="0"/>
            <a:r>
              <a:rPr lang="es-ES"/>
              <a:t>Haga clic para modificar los estilos de texto del patrón</a:t>
            </a:r>
          </a:p>
        </p:txBody>
      </p:sp>
      <p:sp>
        <p:nvSpPr>
          <p:cNvPr id="6" name="Content Placeholder 5"/>
          <p:cNvSpPr>
            <a:spLocks noGrp="1"/>
          </p:cNvSpPr>
          <p:nvPr>
            <p:ph sz="quarter" idx="4"/>
          </p:nvPr>
        </p:nvSpPr>
        <p:spPr>
          <a:xfrm>
            <a:off x="7290109" y="5260078"/>
            <a:ext cx="6121966" cy="77367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16213517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9">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113D0C0B-7343-4105-A89A-B0113CF03501}"/>
              </a:ext>
            </a:extLst>
          </p:cNvPr>
          <p:cNvSpPr>
            <a:spLocks noGrp="1"/>
          </p:cNvSpPr>
          <p:nvPr>
            <p:ph type="pic" sz="quarter" idx="25"/>
          </p:nvPr>
        </p:nvSpPr>
        <p:spPr>
          <a:xfrm>
            <a:off x="8084073" y="3741944"/>
            <a:ext cx="6316140" cy="10658271"/>
          </a:xfrm>
          <a:custGeom>
            <a:avLst/>
            <a:gdLst>
              <a:gd name="connsiteX0" fmla="*/ 0 w 10695172"/>
              <a:gd name="connsiteY0" fmla="*/ 0 h 10151853"/>
              <a:gd name="connsiteX1" fmla="*/ 10695172 w 10695172"/>
              <a:gd name="connsiteY1" fmla="*/ 0 h 10151853"/>
              <a:gd name="connsiteX2" fmla="*/ 10695172 w 10695172"/>
              <a:gd name="connsiteY2" fmla="*/ 10151853 h 10151853"/>
              <a:gd name="connsiteX3" fmla="*/ 0 w 10695172"/>
              <a:gd name="connsiteY3" fmla="*/ 10151853 h 10151853"/>
            </a:gdLst>
            <a:ahLst/>
            <a:cxnLst>
              <a:cxn ang="0">
                <a:pos x="connsiteX0" y="connsiteY0"/>
              </a:cxn>
              <a:cxn ang="0">
                <a:pos x="connsiteX1" y="connsiteY1"/>
              </a:cxn>
              <a:cxn ang="0">
                <a:pos x="connsiteX2" y="connsiteY2"/>
              </a:cxn>
              <a:cxn ang="0">
                <a:pos x="connsiteX3" y="connsiteY3"/>
              </a:cxn>
            </a:cxnLst>
            <a:rect l="l" t="t" r="r" b="b"/>
            <a:pathLst>
              <a:path w="10695172" h="10151853">
                <a:moveTo>
                  <a:pt x="0" y="0"/>
                </a:moveTo>
                <a:lnTo>
                  <a:pt x="10695172" y="0"/>
                </a:lnTo>
                <a:lnTo>
                  <a:pt x="10695172" y="10151853"/>
                </a:lnTo>
                <a:lnTo>
                  <a:pt x="0" y="10151853"/>
                </a:lnTo>
                <a:close/>
              </a:path>
            </a:pathLst>
          </a:custGeom>
          <a:solidFill>
            <a:schemeClr val="bg1">
              <a:lumMod val="75000"/>
            </a:schemeClr>
          </a:solid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a:p>
        </p:txBody>
      </p:sp>
    </p:spTree>
    <p:extLst>
      <p:ext uri="{BB962C8B-B14F-4D97-AF65-F5344CB8AC3E}">
        <p14:creationId xmlns:p14="http://schemas.microsoft.com/office/powerpoint/2010/main" val="285094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946530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278465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91890" y="960014"/>
            <a:ext cx="4644444" cy="3360050"/>
          </a:xfrm>
        </p:spPr>
        <p:txBody>
          <a:bodyPr anchor="b"/>
          <a:lstStyle>
            <a:lvl1pPr>
              <a:defRPr sz="5039"/>
            </a:lvl1pPr>
          </a:lstStyle>
          <a:p>
            <a:r>
              <a:rPr lang="es-ES"/>
              <a:t>Haga clic para modificar el estilo de título del patrón</a:t>
            </a:r>
            <a:endParaRPr lang="en-US" dirty="0"/>
          </a:p>
        </p:txBody>
      </p:sp>
      <p:sp>
        <p:nvSpPr>
          <p:cNvPr id="3" name="Content Placeholder 2"/>
          <p:cNvSpPr>
            <a:spLocks noGrp="1"/>
          </p:cNvSpPr>
          <p:nvPr>
            <p:ph idx="1"/>
          </p:nvPr>
        </p:nvSpPr>
        <p:spPr>
          <a:xfrm>
            <a:off x="6121966" y="2073367"/>
            <a:ext cx="7290108" cy="10233485"/>
          </a:xfrm>
        </p:spPr>
        <p:txBody>
          <a:bodyPr/>
          <a:lstStyle>
            <a:lvl1pPr>
              <a:defRPr sz="5039"/>
            </a:lvl1pPr>
            <a:lvl2pPr>
              <a:defRPr sz="4409"/>
            </a:lvl2pPr>
            <a:lvl3pPr>
              <a:defRPr sz="3780"/>
            </a:lvl3pPr>
            <a:lvl4pPr>
              <a:defRPr sz="3150"/>
            </a:lvl4pPr>
            <a:lvl5pPr>
              <a:defRPr sz="3150"/>
            </a:lvl5pPr>
            <a:lvl6pPr>
              <a:defRPr sz="3150"/>
            </a:lvl6pPr>
            <a:lvl7pPr>
              <a:defRPr sz="3150"/>
            </a:lvl7pPr>
            <a:lvl8pPr>
              <a:defRPr sz="3150"/>
            </a:lvl8pPr>
            <a:lvl9pPr>
              <a:defRPr sz="315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91890" y="4320064"/>
            <a:ext cx="4644444" cy="8003453"/>
          </a:xfrm>
        </p:spPr>
        <p:txBody>
          <a:bodyPr/>
          <a:lstStyle>
            <a:lvl1pPr marL="0" indent="0">
              <a:buNone/>
              <a:defRPr sz="2520"/>
            </a:lvl1pPr>
            <a:lvl2pPr marL="719999" indent="0">
              <a:buNone/>
              <a:defRPr sz="2205"/>
            </a:lvl2pPr>
            <a:lvl3pPr marL="1439997" indent="0">
              <a:buNone/>
              <a:defRPr sz="1890"/>
            </a:lvl3pPr>
            <a:lvl4pPr marL="2159996" indent="0">
              <a:buNone/>
              <a:defRPr sz="1575"/>
            </a:lvl4pPr>
            <a:lvl5pPr marL="2879994" indent="0">
              <a:buNone/>
              <a:defRPr sz="1575"/>
            </a:lvl5pPr>
            <a:lvl6pPr marL="3599993" indent="0">
              <a:buNone/>
              <a:defRPr sz="1575"/>
            </a:lvl6pPr>
            <a:lvl7pPr marL="4319991" indent="0">
              <a:buNone/>
              <a:defRPr sz="1575"/>
            </a:lvl7pPr>
            <a:lvl8pPr marL="5039990" indent="0">
              <a:buNone/>
              <a:defRPr sz="1575"/>
            </a:lvl8pPr>
            <a:lvl9pPr marL="5759988" indent="0">
              <a:buNone/>
              <a:defRPr sz="15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4DE79-268F-4C1A-8933-263129D2AF90}" type="datetimeFigureOut">
              <a:rPr lang="en-US" dirty="0"/>
              <a:t>10/1/20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168977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91890" y="960014"/>
            <a:ext cx="4644444" cy="3360050"/>
          </a:xfrm>
        </p:spPr>
        <p:txBody>
          <a:bodyPr anchor="b"/>
          <a:lstStyle>
            <a:lvl1pPr>
              <a:defRPr sz="503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121966" y="2073367"/>
            <a:ext cx="7290108" cy="10233485"/>
          </a:xfrm>
        </p:spPr>
        <p:txBody>
          <a:bodyPr anchor="t"/>
          <a:lstStyle>
            <a:lvl1pPr marL="0" indent="0">
              <a:buNone/>
              <a:defRPr sz="5039"/>
            </a:lvl1pPr>
            <a:lvl2pPr marL="719999" indent="0">
              <a:buNone/>
              <a:defRPr sz="4409"/>
            </a:lvl2pPr>
            <a:lvl3pPr marL="1439997" indent="0">
              <a:buNone/>
              <a:defRPr sz="3780"/>
            </a:lvl3pPr>
            <a:lvl4pPr marL="2159996" indent="0">
              <a:buNone/>
              <a:defRPr sz="3150"/>
            </a:lvl4pPr>
            <a:lvl5pPr marL="2879994" indent="0">
              <a:buNone/>
              <a:defRPr sz="3150"/>
            </a:lvl5pPr>
            <a:lvl6pPr marL="3599993" indent="0">
              <a:buNone/>
              <a:defRPr sz="3150"/>
            </a:lvl6pPr>
            <a:lvl7pPr marL="4319991" indent="0">
              <a:buNone/>
              <a:defRPr sz="3150"/>
            </a:lvl7pPr>
            <a:lvl8pPr marL="5039990" indent="0">
              <a:buNone/>
              <a:defRPr sz="3150"/>
            </a:lvl8pPr>
            <a:lvl9pPr marL="5759988" indent="0">
              <a:buNone/>
              <a:defRPr sz="315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91890" y="4320064"/>
            <a:ext cx="4644444" cy="8003453"/>
          </a:xfrm>
        </p:spPr>
        <p:txBody>
          <a:bodyPr/>
          <a:lstStyle>
            <a:lvl1pPr marL="0" indent="0">
              <a:buNone/>
              <a:defRPr sz="2520"/>
            </a:lvl1pPr>
            <a:lvl2pPr marL="719999" indent="0">
              <a:buNone/>
              <a:defRPr sz="2205"/>
            </a:lvl2pPr>
            <a:lvl3pPr marL="1439997" indent="0">
              <a:buNone/>
              <a:defRPr sz="1890"/>
            </a:lvl3pPr>
            <a:lvl4pPr marL="2159996" indent="0">
              <a:buNone/>
              <a:defRPr sz="1575"/>
            </a:lvl4pPr>
            <a:lvl5pPr marL="2879994" indent="0">
              <a:buNone/>
              <a:defRPr sz="1575"/>
            </a:lvl5pPr>
            <a:lvl6pPr marL="3599993" indent="0">
              <a:buNone/>
              <a:defRPr sz="1575"/>
            </a:lvl6pPr>
            <a:lvl7pPr marL="4319991" indent="0">
              <a:buNone/>
              <a:defRPr sz="1575"/>
            </a:lvl7pPr>
            <a:lvl8pPr marL="5039990" indent="0">
              <a:buNone/>
              <a:defRPr sz="1575"/>
            </a:lvl8pPr>
            <a:lvl9pPr marL="5759988" indent="0">
              <a:buNone/>
              <a:defRPr sz="15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4DE79-268F-4C1A-8933-263129D2AF90}" type="datetimeFigureOut">
              <a:rPr lang="en-US" dirty="0"/>
              <a:t>10/1/20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‹Nº›</a:t>
            </a:fld>
            <a:endParaRPr lang="en-US" dirty="0"/>
          </a:p>
        </p:txBody>
      </p:sp>
    </p:spTree>
    <p:extLst>
      <p:ext uri="{BB962C8B-B14F-4D97-AF65-F5344CB8AC3E}">
        <p14:creationId xmlns:p14="http://schemas.microsoft.com/office/powerpoint/2010/main" val="340540789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0015" y="766681"/>
            <a:ext cx="12420184" cy="27833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90015" y="3833390"/>
            <a:ext cx="12420184" cy="913680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015" y="13346867"/>
            <a:ext cx="3240048" cy="766678"/>
          </a:xfrm>
          <a:prstGeom prst="rect">
            <a:avLst/>
          </a:prstGeom>
        </p:spPr>
        <p:txBody>
          <a:bodyPr vert="horz" lIns="91440" tIns="45720" rIns="91440" bIns="45720" rtlCol="0" anchor="ctr"/>
          <a:lstStyle>
            <a:lvl1pPr algn="l">
              <a:defRPr sz="1890">
                <a:solidFill>
                  <a:schemeClr val="tx1">
                    <a:tint val="75000"/>
                  </a:schemeClr>
                </a:solidFill>
              </a:defRPr>
            </a:lvl1pPr>
          </a:lstStyle>
          <a:p>
            <a:fld id="{C764DE79-268F-4C1A-8933-263129D2AF90}" type="datetimeFigureOut">
              <a:rPr lang="en-US" dirty="0"/>
              <a:t>10/1/20</a:t>
            </a:fld>
            <a:endParaRPr lang="en-US" dirty="0"/>
          </a:p>
        </p:txBody>
      </p:sp>
      <p:sp>
        <p:nvSpPr>
          <p:cNvPr id="5" name="Footer Placeholder 4"/>
          <p:cNvSpPr>
            <a:spLocks noGrp="1"/>
          </p:cNvSpPr>
          <p:nvPr>
            <p:ph type="ftr" sz="quarter" idx="3"/>
          </p:nvPr>
        </p:nvSpPr>
        <p:spPr>
          <a:xfrm>
            <a:off x="4770071" y="13346867"/>
            <a:ext cx="4860072" cy="766678"/>
          </a:xfrm>
          <a:prstGeom prst="rect">
            <a:avLst/>
          </a:prstGeom>
        </p:spPr>
        <p:txBody>
          <a:bodyPr vert="horz" lIns="91440" tIns="45720" rIns="91440" bIns="45720" rtlCol="0" anchor="ctr"/>
          <a:lstStyle>
            <a:lvl1pPr algn="ctr">
              <a:defRPr sz="189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170150" y="13346867"/>
            <a:ext cx="3240048" cy="766678"/>
          </a:xfrm>
          <a:prstGeom prst="rect">
            <a:avLst/>
          </a:prstGeom>
        </p:spPr>
        <p:txBody>
          <a:bodyPr vert="horz" lIns="91440" tIns="45720" rIns="91440" bIns="45720" rtlCol="0" anchor="ctr"/>
          <a:lstStyle>
            <a:lvl1pPr algn="r">
              <a:defRPr sz="1890">
                <a:solidFill>
                  <a:schemeClr val="tx1">
                    <a:tint val="75000"/>
                  </a:schemeClr>
                </a:solidFill>
              </a:defRPr>
            </a:lvl1pPr>
          </a:lstStyle>
          <a:p>
            <a:fld id="{48F63A3B-78C7-47BE-AE5E-E10140E04643}" type="slidenum">
              <a:rPr lang="en-US" dirty="0"/>
              <a:t>‹Nº›</a:t>
            </a:fld>
            <a:endParaRPr lang="en-US" dirty="0"/>
          </a:p>
        </p:txBody>
      </p:sp>
    </p:spTree>
    <p:extLst>
      <p:ext uri="{BB962C8B-B14F-4D97-AF65-F5344CB8AC3E}">
        <p14:creationId xmlns:p14="http://schemas.microsoft.com/office/powerpoint/2010/main" val="132084847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 id="2147483697" r:id="rId48"/>
    <p:sldLayoutId id="2147483698" r:id="rId49"/>
    <p:sldLayoutId id="2147483699" r:id="rId50"/>
  </p:sldLayoutIdLst>
  <p:txStyles>
    <p:titleStyle>
      <a:lvl1pPr algn="l" defTabSz="1439997" rtl="0" eaLnBrk="1" latinLnBrk="0" hangingPunct="1">
        <a:lnSpc>
          <a:spcPct val="90000"/>
        </a:lnSpc>
        <a:spcBef>
          <a:spcPct val="0"/>
        </a:spcBef>
        <a:buNone/>
        <a:defRPr sz="6929" kern="1200">
          <a:solidFill>
            <a:schemeClr val="tx1"/>
          </a:solidFill>
          <a:latin typeface="+mj-lt"/>
          <a:ea typeface="+mj-ea"/>
          <a:cs typeface="+mj-cs"/>
        </a:defRPr>
      </a:lvl1pPr>
    </p:titleStyle>
    <p:bodyStyle>
      <a:lvl1pPr marL="359999" indent="-359999" algn="l" defTabSz="1439997" rtl="0" eaLnBrk="1" latinLnBrk="0" hangingPunct="1">
        <a:lnSpc>
          <a:spcPct val="90000"/>
        </a:lnSpc>
        <a:spcBef>
          <a:spcPts val="1575"/>
        </a:spcBef>
        <a:buFont typeface="Arial" panose="020B0604020202020204" pitchFamily="34" charset="0"/>
        <a:buChar char="•"/>
        <a:defRPr sz="4409" kern="1200">
          <a:solidFill>
            <a:schemeClr val="tx1"/>
          </a:solidFill>
          <a:latin typeface="+mn-lt"/>
          <a:ea typeface="+mn-ea"/>
          <a:cs typeface="+mn-cs"/>
        </a:defRPr>
      </a:lvl1pPr>
      <a:lvl2pPr marL="1079998" indent="-359999" algn="l" defTabSz="1439997" rtl="0" eaLnBrk="1" latinLnBrk="0" hangingPunct="1">
        <a:lnSpc>
          <a:spcPct val="90000"/>
        </a:lnSpc>
        <a:spcBef>
          <a:spcPts val="787"/>
        </a:spcBef>
        <a:buFont typeface="Arial" panose="020B0604020202020204" pitchFamily="34" charset="0"/>
        <a:buChar char="•"/>
        <a:defRPr sz="3780" kern="1200">
          <a:solidFill>
            <a:schemeClr val="tx1"/>
          </a:solidFill>
          <a:latin typeface="+mn-lt"/>
          <a:ea typeface="+mn-ea"/>
          <a:cs typeface="+mn-cs"/>
        </a:defRPr>
      </a:lvl2pPr>
      <a:lvl3pPr marL="1799996" indent="-359999" algn="l" defTabSz="1439997" rtl="0" eaLnBrk="1" latinLnBrk="0" hangingPunct="1">
        <a:lnSpc>
          <a:spcPct val="90000"/>
        </a:lnSpc>
        <a:spcBef>
          <a:spcPts val="787"/>
        </a:spcBef>
        <a:buFont typeface="Arial" panose="020B0604020202020204" pitchFamily="34" charset="0"/>
        <a:buChar char="•"/>
        <a:defRPr sz="3150" kern="1200">
          <a:solidFill>
            <a:schemeClr val="tx1"/>
          </a:solidFill>
          <a:latin typeface="+mn-lt"/>
          <a:ea typeface="+mn-ea"/>
          <a:cs typeface="+mn-cs"/>
        </a:defRPr>
      </a:lvl3pPr>
      <a:lvl4pPr marL="2519995"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4pPr>
      <a:lvl5pPr marL="3239994"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5pPr>
      <a:lvl6pPr marL="3959992"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6pPr>
      <a:lvl7pPr marL="4679991"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7pPr>
      <a:lvl8pPr marL="5399989"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8pPr>
      <a:lvl9pPr marL="6119988"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9pPr>
    </p:bodyStyle>
    <p:otherStyle>
      <a:defPPr>
        <a:defRPr lang="en-US"/>
      </a:defPPr>
      <a:lvl1pPr marL="0" algn="l" defTabSz="1439997" rtl="0" eaLnBrk="1" latinLnBrk="0" hangingPunct="1">
        <a:defRPr sz="2835" kern="1200">
          <a:solidFill>
            <a:schemeClr val="tx1"/>
          </a:solidFill>
          <a:latin typeface="+mn-lt"/>
          <a:ea typeface="+mn-ea"/>
          <a:cs typeface="+mn-cs"/>
        </a:defRPr>
      </a:lvl1pPr>
      <a:lvl2pPr marL="719999" algn="l" defTabSz="1439997" rtl="0" eaLnBrk="1" latinLnBrk="0" hangingPunct="1">
        <a:defRPr sz="2835" kern="1200">
          <a:solidFill>
            <a:schemeClr val="tx1"/>
          </a:solidFill>
          <a:latin typeface="+mn-lt"/>
          <a:ea typeface="+mn-ea"/>
          <a:cs typeface="+mn-cs"/>
        </a:defRPr>
      </a:lvl2pPr>
      <a:lvl3pPr marL="1439997" algn="l" defTabSz="1439997" rtl="0" eaLnBrk="1" latinLnBrk="0" hangingPunct="1">
        <a:defRPr sz="2835" kern="1200">
          <a:solidFill>
            <a:schemeClr val="tx1"/>
          </a:solidFill>
          <a:latin typeface="+mn-lt"/>
          <a:ea typeface="+mn-ea"/>
          <a:cs typeface="+mn-cs"/>
        </a:defRPr>
      </a:lvl3pPr>
      <a:lvl4pPr marL="2159996" algn="l" defTabSz="1439997" rtl="0" eaLnBrk="1" latinLnBrk="0" hangingPunct="1">
        <a:defRPr sz="2835" kern="1200">
          <a:solidFill>
            <a:schemeClr val="tx1"/>
          </a:solidFill>
          <a:latin typeface="+mn-lt"/>
          <a:ea typeface="+mn-ea"/>
          <a:cs typeface="+mn-cs"/>
        </a:defRPr>
      </a:lvl4pPr>
      <a:lvl5pPr marL="2879994" algn="l" defTabSz="1439997" rtl="0" eaLnBrk="1" latinLnBrk="0" hangingPunct="1">
        <a:defRPr sz="2835" kern="1200">
          <a:solidFill>
            <a:schemeClr val="tx1"/>
          </a:solidFill>
          <a:latin typeface="+mn-lt"/>
          <a:ea typeface="+mn-ea"/>
          <a:cs typeface="+mn-cs"/>
        </a:defRPr>
      </a:lvl5pPr>
      <a:lvl6pPr marL="3599993" algn="l" defTabSz="1439997" rtl="0" eaLnBrk="1" latinLnBrk="0" hangingPunct="1">
        <a:defRPr sz="2835" kern="1200">
          <a:solidFill>
            <a:schemeClr val="tx1"/>
          </a:solidFill>
          <a:latin typeface="+mn-lt"/>
          <a:ea typeface="+mn-ea"/>
          <a:cs typeface="+mn-cs"/>
        </a:defRPr>
      </a:lvl6pPr>
      <a:lvl7pPr marL="4319991" algn="l" defTabSz="1439997" rtl="0" eaLnBrk="1" latinLnBrk="0" hangingPunct="1">
        <a:defRPr sz="2835" kern="1200">
          <a:solidFill>
            <a:schemeClr val="tx1"/>
          </a:solidFill>
          <a:latin typeface="+mn-lt"/>
          <a:ea typeface="+mn-ea"/>
          <a:cs typeface="+mn-cs"/>
        </a:defRPr>
      </a:lvl7pPr>
      <a:lvl8pPr marL="5039990" algn="l" defTabSz="1439997" rtl="0" eaLnBrk="1" latinLnBrk="0" hangingPunct="1">
        <a:defRPr sz="2835" kern="1200">
          <a:solidFill>
            <a:schemeClr val="tx1"/>
          </a:solidFill>
          <a:latin typeface="+mn-lt"/>
          <a:ea typeface="+mn-ea"/>
          <a:cs typeface="+mn-cs"/>
        </a:defRPr>
      </a:lvl8pPr>
      <a:lvl9pPr marL="5759988" algn="l" defTabSz="1439997" rtl="0" eaLnBrk="1" latinLnBrk="0" hangingPunct="1">
        <a:defRPr sz="28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Marcador de posición de imagen 2">
            <a:extLst>
              <a:ext uri="{FF2B5EF4-FFF2-40B4-BE49-F238E27FC236}">
                <a16:creationId xmlns:a16="http://schemas.microsoft.com/office/drawing/2014/main" id="{0A40587A-38F0-5F4C-9A21-F13216A6682B}"/>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pic>
        <p:nvPicPr>
          <p:cNvPr id="14" name="Imagen 13" descr="Imagen que contiene Forma&#10;&#10;Descripción generada automáticamente">
            <a:extLst>
              <a:ext uri="{FF2B5EF4-FFF2-40B4-BE49-F238E27FC236}">
                <a16:creationId xmlns:a16="http://schemas.microsoft.com/office/drawing/2014/main" id="{7802F174-6FEE-164E-8853-4D9CEE6D8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88"/>
            <a:ext cx="8778240" cy="14429984"/>
          </a:xfrm>
          <a:prstGeom prst="rect">
            <a:avLst/>
          </a:prstGeom>
        </p:spPr>
      </p:pic>
      <p:pic>
        <p:nvPicPr>
          <p:cNvPr id="5" name="Imagen 4">
            <a:extLst>
              <a:ext uri="{FF2B5EF4-FFF2-40B4-BE49-F238E27FC236}">
                <a16:creationId xmlns:a16="http://schemas.microsoft.com/office/drawing/2014/main" id="{E96B4AEE-6AB9-3645-A12B-BDBA6EA00925}"/>
              </a:ext>
            </a:extLst>
          </p:cNvPr>
          <p:cNvPicPr>
            <a:picLocks noChangeAspect="1"/>
          </p:cNvPicPr>
          <p:nvPr/>
        </p:nvPicPr>
        <p:blipFill>
          <a:blip r:embed="rId3"/>
          <a:stretch>
            <a:fillRect/>
          </a:stretch>
        </p:blipFill>
        <p:spPr>
          <a:xfrm>
            <a:off x="1091406" y="0"/>
            <a:ext cx="12217400" cy="177800"/>
          </a:xfrm>
          <a:prstGeom prst="rect">
            <a:avLst/>
          </a:prstGeom>
        </p:spPr>
      </p:pic>
      <p:sp>
        <p:nvSpPr>
          <p:cNvPr id="6" name="CuadroTexto 5">
            <a:extLst>
              <a:ext uri="{FF2B5EF4-FFF2-40B4-BE49-F238E27FC236}">
                <a16:creationId xmlns:a16="http://schemas.microsoft.com/office/drawing/2014/main" id="{F5571604-9A5F-E842-A974-CE9F090EA364}"/>
              </a:ext>
            </a:extLst>
          </p:cNvPr>
          <p:cNvSpPr txBox="1"/>
          <p:nvPr/>
        </p:nvSpPr>
        <p:spPr>
          <a:xfrm>
            <a:off x="697831" y="864461"/>
            <a:ext cx="4650632" cy="461665"/>
          </a:xfrm>
          <a:prstGeom prst="rect">
            <a:avLst/>
          </a:prstGeom>
          <a:noFill/>
        </p:spPr>
        <p:txBody>
          <a:bodyPr wrap="none" rtlCol="0">
            <a:spAutoFit/>
          </a:bodyPr>
          <a:lstStyle/>
          <a:p>
            <a:r>
              <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rPr>
              <a:t>#Hashtaghashtaghashtag</a:t>
            </a:r>
          </a:p>
        </p:txBody>
      </p:sp>
      <p:sp>
        <p:nvSpPr>
          <p:cNvPr id="7" name="CuadroTexto 6">
            <a:extLst>
              <a:ext uri="{FF2B5EF4-FFF2-40B4-BE49-F238E27FC236}">
                <a16:creationId xmlns:a16="http://schemas.microsoft.com/office/drawing/2014/main" id="{1AC98DA1-9883-0F40-B811-2E89C9C0C3B7}"/>
              </a:ext>
            </a:extLst>
          </p:cNvPr>
          <p:cNvSpPr txBox="1"/>
          <p:nvPr/>
        </p:nvSpPr>
        <p:spPr>
          <a:xfrm>
            <a:off x="697831" y="1411212"/>
            <a:ext cx="4360489" cy="1569660"/>
          </a:xfrm>
          <a:prstGeom prst="rect">
            <a:avLst/>
          </a:prstGeom>
          <a:noFill/>
        </p:spPr>
        <p:txBody>
          <a:bodyPr wrap="none" rtlCol="0">
            <a:spAutoFit/>
          </a:bodyPr>
          <a:lstStyle/>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p:txBody>
      </p:sp>
      <p:sp>
        <p:nvSpPr>
          <p:cNvPr id="10" name="CuadroTexto 9">
            <a:extLst>
              <a:ext uri="{FF2B5EF4-FFF2-40B4-BE49-F238E27FC236}">
                <a16:creationId xmlns:a16="http://schemas.microsoft.com/office/drawing/2014/main" id="{82924FEC-533F-3749-8A68-3D823879735A}"/>
              </a:ext>
            </a:extLst>
          </p:cNvPr>
          <p:cNvSpPr txBox="1"/>
          <p:nvPr/>
        </p:nvSpPr>
        <p:spPr>
          <a:xfrm>
            <a:off x="697831" y="4237227"/>
            <a:ext cx="4836695" cy="5557612"/>
          </a:xfrm>
          <a:prstGeom prst="rect">
            <a:avLst/>
          </a:prstGeom>
          <a:noFill/>
        </p:spPr>
        <p:txBody>
          <a:bodyPr wrap="square" rtlCol="0">
            <a:spAutoFit/>
          </a:bodyPr>
          <a:lstStyle/>
          <a:p>
            <a:pPr>
              <a:lnSpc>
                <a:spcPct val="150000"/>
              </a:lnSpc>
            </a:pP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Lorem ipsum dolor sit amet, consectetuer adipiscing elit, sed diam nonummy nibh euismod tincidunt ut laoreet dolore magna aliquam erat volutpat. Ut wisi enim ad.Lorem ipsum dolor sit amet, consectetuer adipiscing elit, sed diam nonummy nibh euismod tincidunt ut laoreet</a:t>
            </a:r>
          </a:p>
        </p:txBody>
      </p:sp>
      <p:sp>
        <p:nvSpPr>
          <p:cNvPr id="13" name="CuadroTexto 12">
            <a:extLst>
              <a:ext uri="{FF2B5EF4-FFF2-40B4-BE49-F238E27FC236}">
                <a16:creationId xmlns:a16="http://schemas.microsoft.com/office/drawing/2014/main" id="{CB7C43F2-9F18-3641-B92F-8AEBBDA2B2A2}"/>
              </a:ext>
            </a:extLst>
          </p:cNvPr>
          <p:cNvSpPr txBox="1"/>
          <p:nvPr/>
        </p:nvSpPr>
        <p:spPr>
          <a:xfrm>
            <a:off x="2870231" y="10774086"/>
            <a:ext cx="2953053" cy="1323439"/>
          </a:xfrm>
          <a:prstGeom prst="rect">
            <a:avLst/>
          </a:prstGeom>
          <a:noFill/>
        </p:spPr>
        <p:txBody>
          <a:bodyPr wrap="none" rtlCol="0">
            <a:spAutoFit/>
          </a:bodyPr>
          <a:lstStyle/>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Fecha: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Hora: xxxxxxxxxxx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Lugar: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xxxxxxxxxxxxxxxx</a:t>
            </a:r>
          </a:p>
        </p:txBody>
      </p:sp>
      <p:sp>
        <p:nvSpPr>
          <p:cNvPr id="11" name="CuadroTexto 10">
            <a:extLst>
              <a:ext uri="{FF2B5EF4-FFF2-40B4-BE49-F238E27FC236}">
                <a16:creationId xmlns:a16="http://schemas.microsoft.com/office/drawing/2014/main" id="{D26AB988-C94D-EE4A-BCE6-1D8E018E24A7}"/>
              </a:ext>
            </a:extLst>
          </p:cNvPr>
          <p:cNvSpPr txBox="1"/>
          <p:nvPr/>
        </p:nvSpPr>
        <p:spPr>
          <a:xfrm rot="16200000">
            <a:off x="12867666" y="12764774"/>
            <a:ext cx="2090637" cy="307777"/>
          </a:xfrm>
          <a:prstGeom prst="rect">
            <a:avLst/>
          </a:prstGeom>
          <a:noFill/>
        </p:spPr>
        <p:txBody>
          <a:bodyPr wrap="none" rtlCol="0">
            <a:spAutoFit/>
          </a:bodyPr>
          <a:lstStyle/>
          <a:p>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Crédito de la Imagen</a:t>
            </a:r>
          </a:p>
        </p:txBody>
      </p:sp>
      <p:sp>
        <p:nvSpPr>
          <p:cNvPr id="23" name="Freeform: Shape 6">
            <a:extLst>
              <a:ext uri="{FF2B5EF4-FFF2-40B4-BE49-F238E27FC236}">
                <a16:creationId xmlns:a16="http://schemas.microsoft.com/office/drawing/2014/main" id="{3FAA0D80-7FAB-D645-A8CE-A2ADA3090228}"/>
              </a:ext>
            </a:extLst>
          </p:cNvPr>
          <p:cNvSpPr>
            <a:spLocks noGrp="1"/>
          </p:cNvSpPr>
          <p:nvPr>
            <p:ph type="pic" sz="quarter" idx="13"/>
          </p:nvPr>
        </p:nvSpPr>
        <p:spPr>
          <a:xfrm>
            <a:off x="801973" y="10636983"/>
            <a:ext cx="1641424" cy="1527534"/>
          </a:xfrm>
          <a:custGeom>
            <a:avLst/>
            <a:gdLst>
              <a:gd name="connsiteX0" fmla="*/ 0 w 5027339"/>
              <a:gd name="connsiteY0" fmla="*/ 0 h 6858000"/>
              <a:gd name="connsiteX1" fmla="*/ 5027339 w 5027339"/>
              <a:gd name="connsiteY1" fmla="*/ 0 h 6858000"/>
              <a:gd name="connsiteX2" fmla="*/ 5027339 w 5027339"/>
              <a:gd name="connsiteY2" fmla="*/ 6858000 h 6858000"/>
              <a:gd name="connsiteX3" fmla="*/ 0 w 502733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027339" h="6858000">
                <a:moveTo>
                  <a:pt x="0" y="0"/>
                </a:moveTo>
                <a:lnTo>
                  <a:pt x="5027339" y="0"/>
                </a:lnTo>
                <a:lnTo>
                  <a:pt x="5027339" y="6858000"/>
                </a:lnTo>
                <a:lnTo>
                  <a:pt x="0" y="6858000"/>
                </a:lnTo>
                <a:close/>
              </a:path>
            </a:pathLst>
          </a:custGeom>
          <a:noFill/>
        </p:spPr>
        <p:txBody>
          <a:bodyPr wrap="square">
            <a:noAutofit/>
          </a:bodyPr>
          <a:lstStyle>
            <a:lvl1pPr marL="0" indent="0" algn="ctr">
              <a:buNone/>
              <a:defRPr sz="2100">
                <a:solidFill>
                  <a:srgbClr val="000000"/>
                </a:solidFill>
                <a:latin typeface="Montserrat" panose="00000500000000000000" pitchFamily="50" charset="0"/>
              </a:defRPr>
            </a:lvl1pPr>
          </a:lstStyle>
          <a:p>
            <a:endParaRPr lang="en-US" dirty="0"/>
          </a:p>
        </p:txBody>
      </p:sp>
    </p:spTree>
    <p:extLst>
      <p:ext uri="{BB962C8B-B14F-4D97-AF65-F5344CB8AC3E}">
        <p14:creationId xmlns:p14="http://schemas.microsoft.com/office/powerpoint/2010/main" val="4945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Marcador de posición de imagen 2">
            <a:extLst>
              <a:ext uri="{FF2B5EF4-FFF2-40B4-BE49-F238E27FC236}">
                <a16:creationId xmlns:a16="http://schemas.microsoft.com/office/drawing/2014/main" id="{B512D488-362B-DE4F-882E-37084B6D4BEB}"/>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pic>
        <p:nvPicPr>
          <p:cNvPr id="3" name="Imagen 2" descr="Forma&#10;&#10;Descripción generada automáticamente">
            <a:extLst>
              <a:ext uri="{FF2B5EF4-FFF2-40B4-BE49-F238E27FC236}">
                <a16:creationId xmlns:a16="http://schemas.microsoft.com/office/drawing/2014/main" id="{10354F8C-5F74-D145-9820-B41DF705A3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8778240" cy="14408053"/>
          </a:xfrm>
          <a:prstGeom prst="rect">
            <a:avLst/>
          </a:prstGeom>
        </p:spPr>
      </p:pic>
      <p:pic>
        <p:nvPicPr>
          <p:cNvPr id="5" name="Imagen 4">
            <a:extLst>
              <a:ext uri="{FF2B5EF4-FFF2-40B4-BE49-F238E27FC236}">
                <a16:creationId xmlns:a16="http://schemas.microsoft.com/office/drawing/2014/main" id="{E96B4AEE-6AB9-3645-A12B-BDBA6EA00925}"/>
              </a:ext>
            </a:extLst>
          </p:cNvPr>
          <p:cNvPicPr>
            <a:picLocks noChangeAspect="1"/>
          </p:cNvPicPr>
          <p:nvPr/>
        </p:nvPicPr>
        <p:blipFill>
          <a:blip r:embed="rId3"/>
          <a:stretch>
            <a:fillRect/>
          </a:stretch>
        </p:blipFill>
        <p:spPr>
          <a:xfrm>
            <a:off x="1091406" y="0"/>
            <a:ext cx="12217400" cy="177800"/>
          </a:xfrm>
          <a:prstGeom prst="rect">
            <a:avLst/>
          </a:prstGeom>
        </p:spPr>
      </p:pic>
      <p:sp>
        <p:nvSpPr>
          <p:cNvPr id="6" name="CuadroTexto 5">
            <a:extLst>
              <a:ext uri="{FF2B5EF4-FFF2-40B4-BE49-F238E27FC236}">
                <a16:creationId xmlns:a16="http://schemas.microsoft.com/office/drawing/2014/main" id="{F5571604-9A5F-E842-A974-CE9F090EA364}"/>
              </a:ext>
            </a:extLst>
          </p:cNvPr>
          <p:cNvSpPr txBox="1"/>
          <p:nvPr/>
        </p:nvSpPr>
        <p:spPr>
          <a:xfrm>
            <a:off x="697831" y="864461"/>
            <a:ext cx="4650632" cy="461665"/>
          </a:xfrm>
          <a:prstGeom prst="rect">
            <a:avLst/>
          </a:prstGeom>
          <a:noFill/>
        </p:spPr>
        <p:txBody>
          <a:bodyPr wrap="none" rtlCol="0">
            <a:spAutoFit/>
          </a:bodyPr>
          <a:lstStyle/>
          <a:p>
            <a:r>
              <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rPr>
              <a:t>#Hashtaghashtaghashtag</a:t>
            </a:r>
          </a:p>
        </p:txBody>
      </p:sp>
      <p:sp>
        <p:nvSpPr>
          <p:cNvPr id="7" name="CuadroTexto 6">
            <a:extLst>
              <a:ext uri="{FF2B5EF4-FFF2-40B4-BE49-F238E27FC236}">
                <a16:creationId xmlns:a16="http://schemas.microsoft.com/office/drawing/2014/main" id="{1AC98DA1-9883-0F40-B811-2E89C9C0C3B7}"/>
              </a:ext>
            </a:extLst>
          </p:cNvPr>
          <p:cNvSpPr txBox="1"/>
          <p:nvPr/>
        </p:nvSpPr>
        <p:spPr>
          <a:xfrm>
            <a:off x="697831" y="1411212"/>
            <a:ext cx="4360489" cy="1569660"/>
          </a:xfrm>
          <a:prstGeom prst="rect">
            <a:avLst/>
          </a:prstGeom>
          <a:noFill/>
        </p:spPr>
        <p:txBody>
          <a:bodyPr wrap="none" rtlCol="0">
            <a:spAutoFit/>
          </a:bodyPr>
          <a:lstStyle/>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p:txBody>
      </p:sp>
      <p:sp>
        <p:nvSpPr>
          <p:cNvPr id="10" name="CuadroTexto 9">
            <a:extLst>
              <a:ext uri="{FF2B5EF4-FFF2-40B4-BE49-F238E27FC236}">
                <a16:creationId xmlns:a16="http://schemas.microsoft.com/office/drawing/2014/main" id="{82924FEC-533F-3749-8A68-3D823879735A}"/>
              </a:ext>
            </a:extLst>
          </p:cNvPr>
          <p:cNvSpPr txBox="1"/>
          <p:nvPr/>
        </p:nvSpPr>
        <p:spPr>
          <a:xfrm>
            <a:off x="697831" y="4237227"/>
            <a:ext cx="4836695" cy="5557612"/>
          </a:xfrm>
          <a:prstGeom prst="rect">
            <a:avLst/>
          </a:prstGeom>
          <a:noFill/>
        </p:spPr>
        <p:txBody>
          <a:bodyPr wrap="square" rtlCol="0">
            <a:spAutoFit/>
          </a:bodyPr>
          <a:lstStyle/>
          <a:p>
            <a:pPr>
              <a:lnSpc>
                <a:spcPct val="150000"/>
              </a:lnSpc>
            </a:pP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Lorem ipsum dolor sit amet, consectetuer adipiscing elit, sed diam nonummy nibh euismod tincidunt ut laoreet dolore magna aliquam erat volutpat. Ut wisi enim ad.Lorem ipsum dolor sit amet, consectetuer adipiscing elit, sed diam nonummy nibh euismod tincidunt ut laoreet</a:t>
            </a:r>
          </a:p>
        </p:txBody>
      </p:sp>
      <p:sp>
        <p:nvSpPr>
          <p:cNvPr id="15" name="CuadroTexto 14">
            <a:extLst>
              <a:ext uri="{FF2B5EF4-FFF2-40B4-BE49-F238E27FC236}">
                <a16:creationId xmlns:a16="http://schemas.microsoft.com/office/drawing/2014/main" id="{6A7D9C41-B208-6A4C-A13F-F7A5FEF740E0}"/>
              </a:ext>
            </a:extLst>
          </p:cNvPr>
          <p:cNvSpPr txBox="1"/>
          <p:nvPr/>
        </p:nvSpPr>
        <p:spPr>
          <a:xfrm>
            <a:off x="2870231" y="10774086"/>
            <a:ext cx="2953053" cy="1323439"/>
          </a:xfrm>
          <a:prstGeom prst="rect">
            <a:avLst/>
          </a:prstGeom>
          <a:noFill/>
        </p:spPr>
        <p:txBody>
          <a:bodyPr wrap="none" rtlCol="0">
            <a:spAutoFit/>
          </a:bodyPr>
          <a:lstStyle/>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Fecha: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Hora: xxxxxxxxxxx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Lugar: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xxxxxxxxxxxxxxxx</a:t>
            </a:r>
          </a:p>
        </p:txBody>
      </p:sp>
      <p:sp>
        <p:nvSpPr>
          <p:cNvPr id="12" name="CuadroTexto 11">
            <a:extLst>
              <a:ext uri="{FF2B5EF4-FFF2-40B4-BE49-F238E27FC236}">
                <a16:creationId xmlns:a16="http://schemas.microsoft.com/office/drawing/2014/main" id="{D20D5587-1D97-C84C-BA01-8DBE6DED5C55}"/>
              </a:ext>
            </a:extLst>
          </p:cNvPr>
          <p:cNvSpPr txBox="1"/>
          <p:nvPr/>
        </p:nvSpPr>
        <p:spPr>
          <a:xfrm rot="16200000">
            <a:off x="12867666" y="12764774"/>
            <a:ext cx="2090637" cy="307777"/>
          </a:xfrm>
          <a:prstGeom prst="rect">
            <a:avLst/>
          </a:prstGeom>
          <a:noFill/>
        </p:spPr>
        <p:txBody>
          <a:bodyPr wrap="none" rtlCol="0">
            <a:spAutoFit/>
          </a:bodyPr>
          <a:lstStyle/>
          <a:p>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Crédito de la Imagen</a:t>
            </a:r>
          </a:p>
        </p:txBody>
      </p:sp>
      <p:sp>
        <p:nvSpPr>
          <p:cNvPr id="13" name="Marcador de posición de imagen 1">
            <a:extLst>
              <a:ext uri="{FF2B5EF4-FFF2-40B4-BE49-F238E27FC236}">
                <a16:creationId xmlns:a16="http://schemas.microsoft.com/office/drawing/2014/main" id="{4B04169B-DB9F-DE47-814D-20AF5B070017}"/>
              </a:ext>
            </a:extLst>
          </p:cNvPr>
          <p:cNvSpPr>
            <a:spLocks noGrp="1"/>
          </p:cNvSpPr>
          <p:nvPr>
            <p:ph type="pic" sz="quarter" idx="13"/>
          </p:nvPr>
        </p:nvSpPr>
        <p:spPr>
          <a:xfrm>
            <a:off x="801973" y="10636984"/>
            <a:ext cx="1641424" cy="1527534"/>
          </a:xfrm>
          <a:noFill/>
        </p:spPr>
      </p:sp>
    </p:spTree>
    <p:extLst>
      <p:ext uri="{BB962C8B-B14F-4D97-AF65-F5344CB8AC3E}">
        <p14:creationId xmlns:p14="http://schemas.microsoft.com/office/powerpoint/2010/main" val="36161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arcador de posición de imagen 2">
            <a:extLst>
              <a:ext uri="{FF2B5EF4-FFF2-40B4-BE49-F238E27FC236}">
                <a16:creationId xmlns:a16="http://schemas.microsoft.com/office/drawing/2014/main" id="{BA001EE7-CA02-0F41-ABB1-EBD49902DBCD}"/>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pic>
        <p:nvPicPr>
          <p:cNvPr id="3" name="Imagen 2" descr="Imagen que contiene computadora&#10;&#10;Descripción generada automáticamente">
            <a:extLst>
              <a:ext uri="{FF2B5EF4-FFF2-40B4-BE49-F238E27FC236}">
                <a16:creationId xmlns:a16="http://schemas.microsoft.com/office/drawing/2014/main" id="{D88D35BE-D3BD-6243-A121-E1E376F5FF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8760130" cy="14400213"/>
          </a:xfrm>
          <a:prstGeom prst="rect">
            <a:avLst/>
          </a:prstGeom>
        </p:spPr>
      </p:pic>
      <p:pic>
        <p:nvPicPr>
          <p:cNvPr id="5" name="Imagen 4">
            <a:extLst>
              <a:ext uri="{FF2B5EF4-FFF2-40B4-BE49-F238E27FC236}">
                <a16:creationId xmlns:a16="http://schemas.microsoft.com/office/drawing/2014/main" id="{E96B4AEE-6AB9-3645-A12B-BDBA6EA00925}"/>
              </a:ext>
            </a:extLst>
          </p:cNvPr>
          <p:cNvPicPr>
            <a:picLocks noChangeAspect="1"/>
          </p:cNvPicPr>
          <p:nvPr/>
        </p:nvPicPr>
        <p:blipFill>
          <a:blip r:embed="rId3"/>
          <a:stretch>
            <a:fillRect/>
          </a:stretch>
        </p:blipFill>
        <p:spPr>
          <a:xfrm>
            <a:off x="1091406" y="0"/>
            <a:ext cx="12217400" cy="177800"/>
          </a:xfrm>
          <a:prstGeom prst="rect">
            <a:avLst/>
          </a:prstGeom>
        </p:spPr>
      </p:pic>
      <p:sp>
        <p:nvSpPr>
          <p:cNvPr id="6" name="CuadroTexto 5">
            <a:extLst>
              <a:ext uri="{FF2B5EF4-FFF2-40B4-BE49-F238E27FC236}">
                <a16:creationId xmlns:a16="http://schemas.microsoft.com/office/drawing/2014/main" id="{F5571604-9A5F-E842-A974-CE9F090EA364}"/>
              </a:ext>
            </a:extLst>
          </p:cNvPr>
          <p:cNvSpPr txBox="1"/>
          <p:nvPr/>
        </p:nvSpPr>
        <p:spPr>
          <a:xfrm>
            <a:off x="697831" y="864461"/>
            <a:ext cx="4650632" cy="461665"/>
          </a:xfrm>
          <a:prstGeom prst="rect">
            <a:avLst/>
          </a:prstGeom>
          <a:noFill/>
        </p:spPr>
        <p:txBody>
          <a:bodyPr wrap="none" rtlCol="0">
            <a:spAutoFit/>
          </a:bodyPr>
          <a:lstStyle/>
          <a:p>
            <a:r>
              <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rPr>
              <a:t>#Hashtaghashtaghashtag</a:t>
            </a:r>
          </a:p>
        </p:txBody>
      </p:sp>
      <p:sp>
        <p:nvSpPr>
          <p:cNvPr id="7" name="CuadroTexto 6">
            <a:extLst>
              <a:ext uri="{FF2B5EF4-FFF2-40B4-BE49-F238E27FC236}">
                <a16:creationId xmlns:a16="http://schemas.microsoft.com/office/drawing/2014/main" id="{1AC98DA1-9883-0F40-B811-2E89C9C0C3B7}"/>
              </a:ext>
            </a:extLst>
          </p:cNvPr>
          <p:cNvSpPr txBox="1"/>
          <p:nvPr/>
        </p:nvSpPr>
        <p:spPr>
          <a:xfrm>
            <a:off x="697831" y="1411212"/>
            <a:ext cx="4360489" cy="1569660"/>
          </a:xfrm>
          <a:prstGeom prst="rect">
            <a:avLst/>
          </a:prstGeom>
          <a:noFill/>
        </p:spPr>
        <p:txBody>
          <a:bodyPr wrap="none" rtlCol="0">
            <a:spAutoFit/>
          </a:bodyPr>
          <a:lstStyle/>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p:txBody>
      </p:sp>
      <p:sp>
        <p:nvSpPr>
          <p:cNvPr id="10" name="CuadroTexto 9">
            <a:extLst>
              <a:ext uri="{FF2B5EF4-FFF2-40B4-BE49-F238E27FC236}">
                <a16:creationId xmlns:a16="http://schemas.microsoft.com/office/drawing/2014/main" id="{82924FEC-533F-3749-8A68-3D823879735A}"/>
              </a:ext>
            </a:extLst>
          </p:cNvPr>
          <p:cNvSpPr txBox="1"/>
          <p:nvPr/>
        </p:nvSpPr>
        <p:spPr>
          <a:xfrm>
            <a:off x="697831" y="4237227"/>
            <a:ext cx="4836695" cy="5557612"/>
          </a:xfrm>
          <a:prstGeom prst="rect">
            <a:avLst/>
          </a:prstGeom>
          <a:noFill/>
        </p:spPr>
        <p:txBody>
          <a:bodyPr wrap="square" rtlCol="0">
            <a:spAutoFit/>
          </a:bodyPr>
          <a:lstStyle/>
          <a:p>
            <a:pPr>
              <a:lnSpc>
                <a:spcPct val="150000"/>
              </a:lnSpc>
            </a:pP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Lorem ipsum dolor sit amet, consectetuer adipiscing elit, sed diam nonummy nibh euismod tincidunt ut laoreet dolore magna aliquam erat volutpat. Ut wisi enim ad.Lorem ipsum dolor sit amet, consectetuer adipiscing elit, sed diam nonummy nibh euismod tincidunt ut laoreet</a:t>
            </a:r>
          </a:p>
        </p:txBody>
      </p:sp>
      <p:sp>
        <p:nvSpPr>
          <p:cNvPr id="12" name="CuadroTexto 11">
            <a:extLst>
              <a:ext uri="{FF2B5EF4-FFF2-40B4-BE49-F238E27FC236}">
                <a16:creationId xmlns:a16="http://schemas.microsoft.com/office/drawing/2014/main" id="{2D726CAA-6319-144D-9EF0-A058726D2E89}"/>
              </a:ext>
            </a:extLst>
          </p:cNvPr>
          <p:cNvSpPr txBox="1"/>
          <p:nvPr/>
        </p:nvSpPr>
        <p:spPr>
          <a:xfrm>
            <a:off x="2870231" y="10774086"/>
            <a:ext cx="2953053" cy="1323439"/>
          </a:xfrm>
          <a:prstGeom prst="rect">
            <a:avLst/>
          </a:prstGeom>
          <a:noFill/>
        </p:spPr>
        <p:txBody>
          <a:bodyPr wrap="none" rtlCol="0">
            <a:spAutoFit/>
          </a:bodyPr>
          <a:lstStyle/>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Fecha: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Hora: xxxxxxxxxxx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Lugar: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xxxxxxxxxxxxxxxx</a:t>
            </a:r>
          </a:p>
        </p:txBody>
      </p:sp>
      <p:sp>
        <p:nvSpPr>
          <p:cNvPr id="14" name="CuadroTexto 13">
            <a:extLst>
              <a:ext uri="{FF2B5EF4-FFF2-40B4-BE49-F238E27FC236}">
                <a16:creationId xmlns:a16="http://schemas.microsoft.com/office/drawing/2014/main" id="{82CA68D5-5A6E-144F-A23F-0A48DC33C793}"/>
              </a:ext>
            </a:extLst>
          </p:cNvPr>
          <p:cNvSpPr txBox="1"/>
          <p:nvPr/>
        </p:nvSpPr>
        <p:spPr>
          <a:xfrm rot="16200000">
            <a:off x="12867666" y="12764774"/>
            <a:ext cx="2090637" cy="307777"/>
          </a:xfrm>
          <a:prstGeom prst="rect">
            <a:avLst/>
          </a:prstGeom>
          <a:noFill/>
        </p:spPr>
        <p:txBody>
          <a:bodyPr wrap="none" rtlCol="0">
            <a:spAutoFit/>
          </a:bodyPr>
          <a:lstStyle/>
          <a:p>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Crédito de la Imagen</a:t>
            </a:r>
          </a:p>
        </p:txBody>
      </p:sp>
      <p:sp>
        <p:nvSpPr>
          <p:cNvPr id="15" name="Marcador de posición de imagen 1">
            <a:extLst>
              <a:ext uri="{FF2B5EF4-FFF2-40B4-BE49-F238E27FC236}">
                <a16:creationId xmlns:a16="http://schemas.microsoft.com/office/drawing/2014/main" id="{A14D606C-C1CB-334B-9643-08E62CB5273D}"/>
              </a:ext>
            </a:extLst>
          </p:cNvPr>
          <p:cNvSpPr>
            <a:spLocks noGrp="1"/>
          </p:cNvSpPr>
          <p:nvPr>
            <p:ph type="pic" sz="quarter" idx="13"/>
          </p:nvPr>
        </p:nvSpPr>
        <p:spPr>
          <a:xfrm>
            <a:off x="801973" y="10636984"/>
            <a:ext cx="1641424" cy="1527534"/>
          </a:xfrm>
          <a:noFill/>
        </p:spPr>
      </p:sp>
    </p:spTree>
    <p:extLst>
      <p:ext uri="{BB962C8B-B14F-4D97-AF65-F5344CB8AC3E}">
        <p14:creationId xmlns:p14="http://schemas.microsoft.com/office/powerpoint/2010/main" val="171833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posición de imagen 2">
            <a:extLst>
              <a:ext uri="{FF2B5EF4-FFF2-40B4-BE49-F238E27FC236}">
                <a16:creationId xmlns:a16="http://schemas.microsoft.com/office/drawing/2014/main" id="{C776AA58-E521-534E-AC88-1430537F46FA}"/>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pic>
        <p:nvPicPr>
          <p:cNvPr id="3" name="Imagen 2" descr="Imagen que contiene Forma&#10;&#10;Descripción generada automáticamente">
            <a:extLst>
              <a:ext uri="{FF2B5EF4-FFF2-40B4-BE49-F238E27FC236}">
                <a16:creationId xmlns:a16="http://schemas.microsoft.com/office/drawing/2014/main" id="{D3CA55EE-F6EA-7745-9D40-786F09D0FD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8773463" cy="14400213"/>
          </a:xfrm>
          <a:prstGeom prst="rect">
            <a:avLst/>
          </a:prstGeom>
        </p:spPr>
      </p:pic>
      <p:pic>
        <p:nvPicPr>
          <p:cNvPr id="5" name="Imagen 4">
            <a:extLst>
              <a:ext uri="{FF2B5EF4-FFF2-40B4-BE49-F238E27FC236}">
                <a16:creationId xmlns:a16="http://schemas.microsoft.com/office/drawing/2014/main" id="{E96B4AEE-6AB9-3645-A12B-BDBA6EA00925}"/>
              </a:ext>
            </a:extLst>
          </p:cNvPr>
          <p:cNvPicPr>
            <a:picLocks noChangeAspect="1"/>
          </p:cNvPicPr>
          <p:nvPr/>
        </p:nvPicPr>
        <p:blipFill>
          <a:blip r:embed="rId3"/>
          <a:stretch>
            <a:fillRect/>
          </a:stretch>
        </p:blipFill>
        <p:spPr>
          <a:xfrm>
            <a:off x="1091406" y="0"/>
            <a:ext cx="12217400" cy="177800"/>
          </a:xfrm>
          <a:prstGeom prst="rect">
            <a:avLst/>
          </a:prstGeom>
        </p:spPr>
      </p:pic>
      <p:sp>
        <p:nvSpPr>
          <p:cNvPr id="6" name="CuadroTexto 5">
            <a:extLst>
              <a:ext uri="{FF2B5EF4-FFF2-40B4-BE49-F238E27FC236}">
                <a16:creationId xmlns:a16="http://schemas.microsoft.com/office/drawing/2014/main" id="{F5571604-9A5F-E842-A974-CE9F090EA364}"/>
              </a:ext>
            </a:extLst>
          </p:cNvPr>
          <p:cNvSpPr txBox="1"/>
          <p:nvPr/>
        </p:nvSpPr>
        <p:spPr>
          <a:xfrm>
            <a:off x="697831" y="864461"/>
            <a:ext cx="4650632" cy="461665"/>
          </a:xfrm>
          <a:prstGeom prst="rect">
            <a:avLst/>
          </a:prstGeom>
          <a:noFill/>
        </p:spPr>
        <p:txBody>
          <a:bodyPr wrap="none" rtlCol="0">
            <a:spAutoFit/>
          </a:bodyPr>
          <a:lstStyle/>
          <a:p>
            <a:r>
              <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rPr>
              <a:t>#Hashtaghashtaghashtag</a:t>
            </a:r>
          </a:p>
        </p:txBody>
      </p:sp>
      <p:sp>
        <p:nvSpPr>
          <p:cNvPr id="7" name="CuadroTexto 6">
            <a:extLst>
              <a:ext uri="{FF2B5EF4-FFF2-40B4-BE49-F238E27FC236}">
                <a16:creationId xmlns:a16="http://schemas.microsoft.com/office/drawing/2014/main" id="{1AC98DA1-9883-0F40-B811-2E89C9C0C3B7}"/>
              </a:ext>
            </a:extLst>
          </p:cNvPr>
          <p:cNvSpPr txBox="1"/>
          <p:nvPr/>
        </p:nvSpPr>
        <p:spPr>
          <a:xfrm>
            <a:off x="697831" y="1411212"/>
            <a:ext cx="4360489" cy="1569660"/>
          </a:xfrm>
          <a:prstGeom prst="rect">
            <a:avLst/>
          </a:prstGeom>
          <a:noFill/>
        </p:spPr>
        <p:txBody>
          <a:bodyPr wrap="none" rtlCol="0">
            <a:spAutoFit/>
          </a:bodyPr>
          <a:lstStyle/>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p:txBody>
      </p:sp>
      <p:sp>
        <p:nvSpPr>
          <p:cNvPr id="10" name="CuadroTexto 9">
            <a:extLst>
              <a:ext uri="{FF2B5EF4-FFF2-40B4-BE49-F238E27FC236}">
                <a16:creationId xmlns:a16="http://schemas.microsoft.com/office/drawing/2014/main" id="{82924FEC-533F-3749-8A68-3D823879735A}"/>
              </a:ext>
            </a:extLst>
          </p:cNvPr>
          <p:cNvSpPr txBox="1"/>
          <p:nvPr/>
        </p:nvSpPr>
        <p:spPr>
          <a:xfrm>
            <a:off x="697831" y="4237227"/>
            <a:ext cx="4836695" cy="5557612"/>
          </a:xfrm>
          <a:prstGeom prst="rect">
            <a:avLst/>
          </a:prstGeom>
          <a:noFill/>
        </p:spPr>
        <p:txBody>
          <a:bodyPr wrap="square" rtlCol="0">
            <a:spAutoFit/>
          </a:bodyPr>
          <a:lstStyle/>
          <a:p>
            <a:pPr>
              <a:lnSpc>
                <a:spcPct val="150000"/>
              </a:lnSpc>
            </a:pP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Lorem ipsum dolor sit amet, consectetuer adipiscing elit, sed diam nonummy nibh euismod tincidunt ut laoreet dolore magna aliquam erat volutpat. Ut wisi enim ad.Lorem ipsum dolor sit amet, consectetuer adipiscing elit, sed diam nonummy nibh euismod tincidunt ut laoreet</a:t>
            </a:r>
          </a:p>
        </p:txBody>
      </p:sp>
      <p:sp>
        <p:nvSpPr>
          <p:cNvPr id="13" name="CuadroTexto 12">
            <a:extLst>
              <a:ext uri="{FF2B5EF4-FFF2-40B4-BE49-F238E27FC236}">
                <a16:creationId xmlns:a16="http://schemas.microsoft.com/office/drawing/2014/main" id="{F2E99C0B-57DF-B54D-A161-6DBB604247B4}"/>
              </a:ext>
            </a:extLst>
          </p:cNvPr>
          <p:cNvSpPr txBox="1"/>
          <p:nvPr/>
        </p:nvSpPr>
        <p:spPr>
          <a:xfrm>
            <a:off x="2870231" y="10774086"/>
            <a:ext cx="2953053" cy="1323439"/>
          </a:xfrm>
          <a:prstGeom prst="rect">
            <a:avLst/>
          </a:prstGeom>
          <a:noFill/>
        </p:spPr>
        <p:txBody>
          <a:bodyPr wrap="none" rtlCol="0">
            <a:spAutoFit/>
          </a:bodyPr>
          <a:lstStyle/>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Fecha: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Hora: xxxxxxxxxxx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Lugar: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xxxxxxxxxxxxxxxx</a:t>
            </a:r>
          </a:p>
        </p:txBody>
      </p:sp>
      <p:sp>
        <p:nvSpPr>
          <p:cNvPr id="14" name="CuadroTexto 13">
            <a:extLst>
              <a:ext uri="{FF2B5EF4-FFF2-40B4-BE49-F238E27FC236}">
                <a16:creationId xmlns:a16="http://schemas.microsoft.com/office/drawing/2014/main" id="{AE951294-805C-BA47-A323-44FDB9CA413C}"/>
              </a:ext>
            </a:extLst>
          </p:cNvPr>
          <p:cNvSpPr txBox="1"/>
          <p:nvPr/>
        </p:nvSpPr>
        <p:spPr>
          <a:xfrm rot="16200000">
            <a:off x="12867666" y="12764774"/>
            <a:ext cx="2090637" cy="307777"/>
          </a:xfrm>
          <a:prstGeom prst="rect">
            <a:avLst/>
          </a:prstGeom>
          <a:noFill/>
        </p:spPr>
        <p:txBody>
          <a:bodyPr wrap="none" rtlCol="0">
            <a:spAutoFit/>
          </a:bodyPr>
          <a:lstStyle/>
          <a:p>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Crédito de la Imagen</a:t>
            </a:r>
          </a:p>
        </p:txBody>
      </p:sp>
      <p:sp>
        <p:nvSpPr>
          <p:cNvPr id="12" name="Marcador de posición de imagen 1">
            <a:extLst>
              <a:ext uri="{FF2B5EF4-FFF2-40B4-BE49-F238E27FC236}">
                <a16:creationId xmlns:a16="http://schemas.microsoft.com/office/drawing/2014/main" id="{5940F6B2-8C8C-674D-B1FE-9AAD926D8386}"/>
              </a:ext>
            </a:extLst>
          </p:cNvPr>
          <p:cNvSpPr>
            <a:spLocks noGrp="1"/>
          </p:cNvSpPr>
          <p:nvPr>
            <p:ph type="pic" sz="quarter" idx="13"/>
          </p:nvPr>
        </p:nvSpPr>
        <p:spPr>
          <a:xfrm>
            <a:off x="801973" y="10636984"/>
            <a:ext cx="1641424" cy="1527534"/>
          </a:xfrm>
          <a:noFill/>
        </p:spPr>
      </p:sp>
    </p:spTree>
    <p:extLst>
      <p:ext uri="{BB962C8B-B14F-4D97-AF65-F5344CB8AC3E}">
        <p14:creationId xmlns:p14="http://schemas.microsoft.com/office/powerpoint/2010/main" val="53383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posición de imagen 2">
            <a:extLst>
              <a:ext uri="{FF2B5EF4-FFF2-40B4-BE49-F238E27FC236}">
                <a16:creationId xmlns:a16="http://schemas.microsoft.com/office/drawing/2014/main" id="{1988CA5A-0E8A-524B-B220-9BDF73269298}"/>
              </a:ext>
            </a:extLst>
          </p:cNvPr>
          <p:cNvSpPr>
            <a:spLocks noGrp="1"/>
          </p:cNvSpPr>
          <p:nvPr>
            <p:ph type="pic" sz="quarter" idx="14"/>
          </p:nvPr>
        </p:nvSpPr>
        <p:spPr>
          <a:xfrm>
            <a:off x="5821680" y="0"/>
            <a:ext cx="8578533" cy="14400213"/>
          </a:xfrm>
          <a:solidFill>
            <a:schemeClr val="bg2">
              <a:lumMod val="90000"/>
            </a:schemeClr>
          </a:solidFill>
        </p:spPr>
        <p:txBody>
          <a:bodyPr/>
          <a:lstStyle/>
          <a:p>
            <a:endParaRPr lang="es-CL"/>
          </a:p>
        </p:txBody>
      </p:sp>
      <p:pic>
        <p:nvPicPr>
          <p:cNvPr id="11" name="Imagen 10" descr="Imagen que contiene Forma&#10;&#10;Descripción generada automáticamente">
            <a:extLst>
              <a:ext uri="{FF2B5EF4-FFF2-40B4-BE49-F238E27FC236}">
                <a16:creationId xmlns:a16="http://schemas.microsoft.com/office/drawing/2014/main" id="{E81EA5D5-63CE-F747-8056-0697A6AFA1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79" y="0"/>
            <a:ext cx="8760130" cy="14400213"/>
          </a:xfrm>
          <a:prstGeom prst="rect">
            <a:avLst/>
          </a:prstGeom>
        </p:spPr>
      </p:pic>
      <p:pic>
        <p:nvPicPr>
          <p:cNvPr id="5" name="Imagen 4">
            <a:extLst>
              <a:ext uri="{FF2B5EF4-FFF2-40B4-BE49-F238E27FC236}">
                <a16:creationId xmlns:a16="http://schemas.microsoft.com/office/drawing/2014/main" id="{E96B4AEE-6AB9-3645-A12B-BDBA6EA00925}"/>
              </a:ext>
            </a:extLst>
          </p:cNvPr>
          <p:cNvPicPr>
            <a:picLocks noChangeAspect="1"/>
          </p:cNvPicPr>
          <p:nvPr/>
        </p:nvPicPr>
        <p:blipFill>
          <a:blip r:embed="rId3"/>
          <a:stretch>
            <a:fillRect/>
          </a:stretch>
        </p:blipFill>
        <p:spPr>
          <a:xfrm>
            <a:off x="1091406" y="0"/>
            <a:ext cx="12217400" cy="177800"/>
          </a:xfrm>
          <a:prstGeom prst="rect">
            <a:avLst/>
          </a:prstGeom>
        </p:spPr>
      </p:pic>
      <p:sp>
        <p:nvSpPr>
          <p:cNvPr id="6" name="CuadroTexto 5">
            <a:extLst>
              <a:ext uri="{FF2B5EF4-FFF2-40B4-BE49-F238E27FC236}">
                <a16:creationId xmlns:a16="http://schemas.microsoft.com/office/drawing/2014/main" id="{F5571604-9A5F-E842-A974-CE9F090EA364}"/>
              </a:ext>
            </a:extLst>
          </p:cNvPr>
          <p:cNvSpPr txBox="1"/>
          <p:nvPr/>
        </p:nvSpPr>
        <p:spPr>
          <a:xfrm>
            <a:off x="697831" y="864461"/>
            <a:ext cx="4650632" cy="461665"/>
          </a:xfrm>
          <a:prstGeom prst="rect">
            <a:avLst/>
          </a:prstGeom>
          <a:noFill/>
        </p:spPr>
        <p:txBody>
          <a:bodyPr wrap="none" rtlCol="0">
            <a:spAutoFit/>
          </a:bodyPr>
          <a:lstStyle/>
          <a:p>
            <a:r>
              <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rPr>
              <a:t>#Hashtaghashtaghashtag</a:t>
            </a:r>
          </a:p>
        </p:txBody>
      </p:sp>
      <p:sp>
        <p:nvSpPr>
          <p:cNvPr id="7" name="CuadroTexto 6">
            <a:extLst>
              <a:ext uri="{FF2B5EF4-FFF2-40B4-BE49-F238E27FC236}">
                <a16:creationId xmlns:a16="http://schemas.microsoft.com/office/drawing/2014/main" id="{1AC98DA1-9883-0F40-B811-2E89C9C0C3B7}"/>
              </a:ext>
            </a:extLst>
          </p:cNvPr>
          <p:cNvSpPr txBox="1"/>
          <p:nvPr/>
        </p:nvSpPr>
        <p:spPr>
          <a:xfrm>
            <a:off x="697831" y="1411212"/>
            <a:ext cx="4360489" cy="1569660"/>
          </a:xfrm>
          <a:prstGeom prst="rect">
            <a:avLst/>
          </a:prstGeom>
          <a:noFill/>
        </p:spPr>
        <p:txBody>
          <a:bodyPr wrap="none" rtlCol="0">
            <a:spAutoFit/>
          </a:bodyPr>
          <a:lstStyle/>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a:p>
            <a:r>
              <a:rPr lang="es-CL" sz="4800" b="1" dirty="0">
                <a:solidFill>
                  <a:schemeClr val="bg1"/>
                </a:solidFill>
                <a:latin typeface="Verdana" panose="020B0604030504040204" pitchFamily="34" charset="0"/>
                <a:ea typeface="Verdana" panose="020B0604030504040204" pitchFamily="34" charset="0"/>
                <a:cs typeface="Verdana" panose="020B0604030504040204" pitchFamily="34" charset="0"/>
              </a:rPr>
              <a:t>Título Título</a:t>
            </a:r>
          </a:p>
        </p:txBody>
      </p:sp>
      <p:sp>
        <p:nvSpPr>
          <p:cNvPr id="9" name="CuadroTexto 8">
            <a:extLst>
              <a:ext uri="{FF2B5EF4-FFF2-40B4-BE49-F238E27FC236}">
                <a16:creationId xmlns:a16="http://schemas.microsoft.com/office/drawing/2014/main" id="{5754D5B4-6A7A-E74E-8954-B1D6CEE1150D}"/>
              </a:ext>
            </a:extLst>
          </p:cNvPr>
          <p:cNvSpPr txBox="1"/>
          <p:nvPr/>
        </p:nvSpPr>
        <p:spPr>
          <a:xfrm>
            <a:off x="2870231" y="10774086"/>
            <a:ext cx="2953053" cy="1323439"/>
          </a:xfrm>
          <a:prstGeom prst="rect">
            <a:avLst/>
          </a:prstGeom>
          <a:noFill/>
        </p:spPr>
        <p:txBody>
          <a:bodyPr wrap="none" rtlCol="0">
            <a:spAutoFit/>
          </a:bodyPr>
          <a:lstStyle/>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Fecha: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Hora: xxxxxxxxxxx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Lugar: xxxxxxxxxx</a:t>
            </a:r>
          </a:p>
          <a:p>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xxxxxxxxxxxxxxxx</a:t>
            </a:r>
          </a:p>
        </p:txBody>
      </p:sp>
      <p:sp>
        <p:nvSpPr>
          <p:cNvPr id="10" name="CuadroTexto 9">
            <a:extLst>
              <a:ext uri="{FF2B5EF4-FFF2-40B4-BE49-F238E27FC236}">
                <a16:creationId xmlns:a16="http://schemas.microsoft.com/office/drawing/2014/main" id="{82924FEC-533F-3749-8A68-3D823879735A}"/>
              </a:ext>
            </a:extLst>
          </p:cNvPr>
          <p:cNvSpPr txBox="1"/>
          <p:nvPr/>
        </p:nvSpPr>
        <p:spPr>
          <a:xfrm>
            <a:off x="697831" y="4237227"/>
            <a:ext cx="4836695" cy="5557612"/>
          </a:xfrm>
          <a:prstGeom prst="rect">
            <a:avLst/>
          </a:prstGeom>
          <a:noFill/>
        </p:spPr>
        <p:txBody>
          <a:bodyPr wrap="square" rtlCol="0">
            <a:spAutoFit/>
          </a:bodyPr>
          <a:lstStyle/>
          <a:p>
            <a:pPr>
              <a:lnSpc>
                <a:spcPct val="150000"/>
              </a:lnSpc>
            </a:pP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Lorem ipsum dolor sit amet, consectetuer adipiscing elit, sed diam nonummy nibh euismod tincidunt ut laoreet dolore magna aliquam erat volutpat. Ut wisi enim ad.Lorem ipsum dolor sit amet, consectetuer adipiscing elit, sed diam nonummy nibh euismod tincidunt ut laoreet</a:t>
            </a:r>
          </a:p>
        </p:txBody>
      </p:sp>
      <p:sp>
        <p:nvSpPr>
          <p:cNvPr id="13" name="CuadroTexto 12">
            <a:extLst>
              <a:ext uri="{FF2B5EF4-FFF2-40B4-BE49-F238E27FC236}">
                <a16:creationId xmlns:a16="http://schemas.microsoft.com/office/drawing/2014/main" id="{2458AC49-E4A4-E949-A86F-7E18640E8115}"/>
              </a:ext>
            </a:extLst>
          </p:cNvPr>
          <p:cNvSpPr txBox="1"/>
          <p:nvPr/>
        </p:nvSpPr>
        <p:spPr>
          <a:xfrm rot="16200000">
            <a:off x="12867666" y="12764774"/>
            <a:ext cx="2090637" cy="307777"/>
          </a:xfrm>
          <a:prstGeom prst="rect">
            <a:avLst/>
          </a:prstGeom>
          <a:noFill/>
        </p:spPr>
        <p:txBody>
          <a:bodyPr wrap="none" rtlCol="0">
            <a:spAutoFit/>
          </a:bodyPr>
          <a:lstStyle/>
          <a:p>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Crédito de la Imagen</a:t>
            </a:r>
          </a:p>
        </p:txBody>
      </p:sp>
      <p:sp>
        <p:nvSpPr>
          <p:cNvPr id="14" name="Marcador de posición de imagen 1">
            <a:extLst>
              <a:ext uri="{FF2B5EF4-FFF2-40B4-BE49-F238E27FC236}">
                <a16:creationId xmlns:a16="http://schemas.microsoft.com/office/drawing/2014/main" id="{A1875952-BC95-4B4A-B935-59358FC2453D}"/>
              </a:ext>
            </a:extLst>
          </p:cNvPr>
          <p:cNvSpPr>
            <a:spLocks noGrp="1"/>
          </p:cNvSpPr>
          <p:nvPr>
            <p:ph type="pic" sz="quarter" idx="13"/>
          </p:nvPr>
        </p:nvSpPr>
        <p:spPr>
          <a:xfrm>
            <a:off x="801973" y="10636984"/>
            <a:ext cx="1641424" cy="1527534"/>
          </a:xfrm>
          <a:noFill/>
        </p:spPr>
      </p:sp>
    </p:spTree>
    <p:extLst>
      <p:ext uri="{BB962C8B-B14F-4D97-AF65-F5344CB8AC3E}">
        <p14:creationId xmlns:p14="http://schemas.microsoft.com/office/powerpoint/2010/main" val="1518738786"/>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931</TotalTime>
  <Words>335</Words>
  <Application>Microsoft Macintosh PowerPoint</Application>
  <PresentationFormat>Personalizado</PresentationFormat>
  <Paragraphs>45</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Montserrat</vt:lpstr>
      <vt:lpstr>Verdana</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Mert Özmutaf</dc:creator>
  <cp:lastModifiedBy>Jorge Alejandro Morales Salas</cp:lastModifiedBy>
  <cp:revision>356</cp:revision>
  <dcterms:created xsi:type="dcterms:W3CDTF">2019-06-03T14:40:30Z</dcterms:created>
  <dcterms:modified xsi:type="dcterms:W3CDTF">2020-10-01T22:09:13Z</dcterms:modified>
</cp:coreProperties>
</file>