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Economica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Caveat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22" Type="http://schemas.openxmlformats.org/officeDocument/2006/relationships/font" Target="fonts/Economica-boldItalic.fntdata"/><Relationship Id="rId21" Type="http://schemas.openxmlformats.org/officeDocument/2006/relationships/font" Target="fonts/Economica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Caveat-bold.fntdata"/><Relationship Id="rId27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Araucanía 10:00 - 12:00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2022-2026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484050" y="1640425"/>
            <a:ext cx="6847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 (5, 13 y 21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 (6, 14 y 24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Industria e Internacionalización (7, 17 y 25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 (10, 18 y 26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 (11, 19 y 27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4">
            <a:alphaModFix/>
          </a:blip>
          <a:srcRect b="0" l="16101" r="16101" t="0"/>
          <a:stretch/>
        </p:blipFill>
        <p:spPr>
          <a:xfrm>
            <a:off x="7331254" y="1785800"/>
            <a:ext cx="1165551" cy="18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1665600" y="4122125"/>
            <a:ext cx="58128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50" name="Google Shape;150;p24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52" name="Google Shape;152;p24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53" name="Google Shape;153;p24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3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18/11)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350" y="1138375"/>
            <a:ext cx="8548400" cy="40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50" y="660675"/>
            <a:ext cx="7603501" cy="429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513900" y="474525"/>
            <a:ext cx="85704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Desde la región de la Araucanía queremos/soñamos/impulsamos una Política nacional del libro y la lectura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33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