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Ñuble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16/11)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50" y="1138375"/>
            <a:ext cx="7666575" cy="368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16/11)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0" y="927050"/>
            <a:ext cx="8963601" cy="397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" y="516250"/>
            <a:ext cx="7603499" cy="45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Ñuble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