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Caveat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Roboto-regular.fntdata"/><Relationship Id="rId27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Caveat-bold.fntdata"/><Relationship Id="rId10" Type="http://schemas.openxmlformats.org/officeDocument/2006/relationships/slide" Target="slides/slide5.xml"/><Relationship Id="rId32" Type="http://schemas.openxmlformats.org/officeDocument/2006/relationships/font" Target="fonts/Cavea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7ac0001c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7ac0001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7ac0001c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7ac0001c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7ac0001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7ac0001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7ac0001c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7ac0001c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7f14f32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7f14f32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Metropolitana 10:00 - 12:00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 (p. 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07274"/>
            <a:ext cx="9144000" cy="44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63" y="596275"/>
            <a:ext cx="8082673" cy="454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 (p. 2)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 (p. 3)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25" y="753925"/>
            <a:ext cx="7802446" cy="438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243300" y="486200"/>
            <a:ext cx="8657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700">
                <a:latin typeface="Caveat"/>
                <a:ea typeface="Caveat"/>
                <a:cs typeface="Caveat"/>
                <a:sym typeface="Caveat"/>
              </a:rPr>
              <a:t>Desde la región Metropolitana queremos/soñamos/impulsamos una Política nacional del libro y la lectura</a:t>
            </a:r>
            <a:r>
              <a:rPr lang="en" sz="27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27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27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27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27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2022-2027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90" name="Google Shape;190;p29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92" name="Google Shape;192;p29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93" name="Google Shape;193;p29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24/11)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650" y="1138375"/>
            <a:ext cx="6834583" cy="38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24/11)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650" y="1138375"/>
            <a:ext cx="6972025" cy="38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24/11)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650" y="1239075"/>
            <a:ext cx="6857836" cy="38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(Mesa 1:  24/11)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850" y="1138375"/>
            <a:ext cx="6974751" cy="38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