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2fa7f502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2fa7f50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Coquimbo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2022-2026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873025" y="1466938"/>
            <a:ext cx="4709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Internacionalización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Nuevos ámbitos: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Sociedad Civil 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399" y="1442538"/>
            <a:ext cx="2558324" cy="27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75825" y="4599650"/>
            <a:ext cx="9620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realizarse en el verano de 2022, 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17/11)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88" y="1138375"/>
            <a:ext cx="8418226" cy="39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800" y="707275"/>
            <a:ext cx="7786700" cy="438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17/11)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00" y="938100"/>
            <a:ext cx="8212724" cy="36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Coquimbo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