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Caveat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Caveat-bold.fntdata"/><Relationship Id="rId27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Magallanes 16:00 - 18:00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2022-2026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873025" y="1466938"/>
            <a:ext cx="4709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Internacionalización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Nuevos ámbitos: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Sociedad Civil 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399" y="1442538"/>
            <a:ext cx="2558324" cy="27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275825" y="4599650"/>
            <a:ext cx="9620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realizarse en el verano de 2022, 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1" name="Google Shape;151;p24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3" name="Google Shape;153;p24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54" name="Google Shape;154;p24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 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0" r="0" t="15304"/>
          <a:stretch/>
        </p:blipFill>
        <p:spPr>
          <a:xfrm>
            <a:off x="968900" y="1271300"/>
            <a:ext cx="7311000" cy="35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323725" y="1597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0" r="980" t="0"/>
          <a:stretch/>
        </p:blipFill>
        <p:spPr>
          <a:xfrm>
            <a:off x="689650" y="863350"/>
            <a:ext cx="7239524" cy="41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Magallanes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87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3207" y="4583950"/>
            <a:ext cx="493350" cy="49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