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81f7b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581f7b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Aysén 16:00 - 18:00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2022-2027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8" name="Google Shape;158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13/12)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50" y="1138375"/>
            <a:ext cx="8882476" cy="38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(Mesa 1:  13/12)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325" y="753925"/>
            <a:ext cx="7482325" cy="4095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650" y="707275"/>
            <a:ext cx="7450456" cy="43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del Aysén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