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Los Ríos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7" name="Google Shape;157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07/12)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225" y="1092075"/>
            <a:ext cx="7197101" cy="401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07/12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75" y="859675"/>
            <a:ext cx="8812675" cy="41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49380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00" y="602225"/>
            <a:ext cx="7956151" cy="44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Los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Ríos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