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108905-9C24-4F87-A546-8397D118142D}">
  <a:tblStyle styleId="{D3108905-9C24-4F87-A546-8397D118142D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TARAPACÁ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2100"/>
              <a:t>PRIMERA SESIÓN 16:00 - 18:00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23</a:t>
            </a:r>
            <a:r>
              <a:rPr lang="es"/>
              <a:t>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{D3108905-9C24-4F87-A546-8397D118142D}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{D3108905-9C24-4F87-A546-8397D118142D}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{D3108905-9C24-4F87-A546-8397D118142D}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{D3108905-9C24-4F87-A546-8397D118142D}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Martes 07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16:00 – 18:00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{D3108905-9C24-4F87-A546-8397D118142D}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950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