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779B36-1CDC-4FC4-BD7B-849D77E45BE6}">
  <a:tblStyle styleId="{41779B36-1CDC-4FC4-BD7B-849D77E45BE6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02" name="Google Shape;402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MAULE</a:t>
            </a:r>
            <a:br>
              <a:rPr lang="es"/>
            </a:b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17/11/2021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{41779B36-1CDC-4FC4-BD7B-849D77E45BE6}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53" name="Google Shape;353;p38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3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55" name="Google Shape;355;p38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{41779B36-1CDC-4FC4-BD7B-849D77E45BE6}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56" name="Google Shape;356;p38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{41779B36-1CDC-4FC4-BD7B-849D77E45BE6}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0" name="Google Shape;370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2" name="Google Shape;372;p40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{41779B36-1CDC-4FC4-BD7B-849D77E45BE6}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78" name="Google Shape;378;p4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41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1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Jueves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09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82" name="Google Shape;382;p41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88" name="Google Shape;388;p42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89" name="Google Shape;389;p42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{41779B36-1CDC-4FC4-BD7B-849D77E45BE6}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96" name="Google Shape;396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7" name="Google Shape;397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398" name="Google Shape;398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99" name="Google Shape;3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05" name="Google Shape;405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6" name="Google Shape;406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7" name="Google Shape;407;p44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08" name="Google Shape;408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09" name="Google Shape;409;p44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4002" y="834350"/>
            <a:ext cx="2752126" cy="412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