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CD5CEC-B5AD-491A-B2CB-E3AB90BB367E}">
  <a:tblStyle styleId="{47CD5CEC-B5AD-491A-B2CB-E3AB90BB367E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O’HIGGINS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22</a:t>
            </a:r>
            <a:r>
              <a:rPr lang="es"/>
              <a:t>/11/2021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{47CD5CEC-B5AD-491A-B2CB-E3AB90BB367E}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{47CD5CEC-B5AD-491A-B2CB-E3AB90BB367E}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{47CD5CEC-B5AD-491A-B2CB-E3AB90BB367E}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{47CD5CEC-B5AD-491A-B2CB-E3AB90BB367E}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Viernes 03</a:t>
            </a: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{47CD5CEC-B5AD-491A-B2CB-E3AB90BB367E}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500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