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499D81-9941-41C1-AFE9-D91C9132F2E5}">
  <a:tblStyle styleId="{99499D81-9941-41C1-AFE9-D91C9132F2E5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COQUIMBO</a:t>
            </a:r>
            <a:br>
              <a:rPr lang="es"/>
            </a:br>
            <a:r>
              <a:rPr lang="es" sz="2100"/>
              <a:t>PRIMERA SESIÓN 16:00 - 18:00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17/11/2021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{99499D81-9941-41C1-AFE9-D91C9132F2E5}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{99499D81-9941-41C1-AFE9-D91C9132F2E5}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{99499D81-9941-41C1-AFE9-D91C9132F2E5}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{99499D81-9941-41C1-AFE9-D91C9132F2E5}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Miércoles 01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{99499D81-9941-41C1-AFE9-D91C9132F2E5}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575" y="9443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