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DDBEFA-95AC-40B7-A742-3B5845557E65}">
  <a:tblStyle styleId="{F3DDBEFA-95AC-40B7-A742-3B5845557E65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11" name="Google Shape;411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</a:t>
            </a:r>
            <a:r>
              <a:rPr lang="es"/>
              <a:t>ATACAMA</a:t>
            </a:r>
            <a:br>
              <a:rPr lang="es"/>
            </a:br>
            <a:r>
              <a:rPr lang="es" sz="2100"/>
              <a:t>PRIMERA SESIÓN 10:00 - 12:00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25</a:t>
            </a:r>
            <a:r>
              <a:rPr lang="es"/>
              <a:t>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{F3DDBEFA-95AC-40B7-A742-3B5845557E65}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55" name="Google Shape;355;p38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{F3DDBEFA-95AC-40B7-A742-3B5845557E65}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65" name="Google Shape;365;p39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{F3DDBEFA-95AC-40B7-A742-3B5845557E65}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9" name="Google Shape;379;p41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81" name="Google Shape;381;p41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{F3DDBEFA-95AC-40B7-A742-3B5845557E65}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87" name="Google Shape;387;p4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2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Jueve</a:t>
            </a: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 16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7" name="Google Shape;397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8" name="Google Shape;398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{F3DDBEFA-95AC-40B7-A742-3B5845557E65}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5" name="Google Shape;405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7" name="Google Shape;407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14" name="Google Shape;414;p4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6" name="Google Shape;416;p45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17" name="Google Shape;417;p4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750" y="867296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