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158A1A-579F-4254-987C-45D5EFB5F560}">
  <a:tblStyle styleId="{71158A1A-579F-4254-987C-45D5EFB5F560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AYSÉN</a:t>
            </a:r>
            <a:br>
              <a:rPr lang="es"/>
            </a:br>
            <a:r>
              <a:rPr lang="es" sz="2100"/>
              <a:t>PRIMERA SESIÓN 10:00 - 12:00 hrs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>
                <a:highlight>
                  <a:schemeClr val="lt1"/>
                </a:highlight>
              </a:rPr>
              <a:t>13</a:t>
            </a:r>
            <a:r>
              <a:rPr lang="es">
                <a:highlight>
                  <a:schemeClr val="lt1"/>
                </a:highlight>
              </a:rPr>
              <a:t>/12/2021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{71158A1A-579F-4254-987C-45D5EFB5F560}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{71158A1A-579F-4254-987C-45D5EFB5F560}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{71158A1A-579F-4254-987C-45D5EFB5F560}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{71158A1A-579F-4254-987C-45D5EFB5F560}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Miércoles 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15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16:00 – 18:00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{71158A1A-579F-4254-987C-45D5EFB5F560}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524" y="919125"/>
            <a:ext cx="2693976" cy="40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