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D0CB15-4D3C-4145-86F6-D3A9766EFA16}">
  <a:tblStyle styleId="{5CD0CB15-4D3C-4145-86F6-D3A9766EFA16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LOS LAGOS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24</a:t>
            </a:r>
            <a:r>
              <a:rPr lang="es"/>
              <a:t>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{5CD0CB15-4D3C-4145-86F6-D3A9766EFA16}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{5CD0CB15-4D3C-4145-86F6-D3A9766EFA16}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{5CD0CB15-4D3C-4145-86F6-D3A9766EFA16}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{5CD0CB15-4D3C-4145-86F6-D3A9766EFA16}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Viernes 1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{5CD0CB15-4D3C-4145-86F6-D3A9766EFA16}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350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