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1F39F1-B91A-41CB-A500-8B0760EEE7EC}">
  <a:tblStyle styleId="{C01F39F1-B91A-41CB-A500-8B0760EEE7EC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ARICA Y PARINACOTA</a:t>
            </a:r>
            <a:br>
              <a:rPr lang="es"/>
            </a:br>
            <a:r>
              <a:rPr lang="es" sz="2100"/>
              <a:t>PRIMERA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30</a:t>
            </a:r>
            <a:r>
              <a:rPr lang="es"/>
              <a:t>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{C01F39F1-B91A-41CB-A500-8B0760EEE7EC}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{C01F39F1-B91A-41CB-A500-8B0760EEE7EC}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{C01F39F1-B91A-41CB-A500-8B0760EEE7EC}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{C01F39F1-B91A-41CB-A500-8B0760EEE7EC}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Martes 14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16:00 – 18:00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{C01F39F1-B91A-41CB-A500-8B0760EEE7EC}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025" y="8697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