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52513" cy="17146588"/>
  <p:notesSz cx="6858000" cy="9144000"/>
  <p:defaultTextStyle>
    <a:defPPr>
      <a:defRPr lang="es-CL"/>
    </a:defPPr>
    <a:lvl1pPr marL="0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1pPr>
    <a:lvl2pPr marL="60473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2pPr>
    <a:lvl3pPr marL="1209477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3pPr>
    <a:lvl4pPr marL="1814215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4pPr>
    <a:lvl5pPr marL="2418954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5pPr>
    <a:lvl6pPr marL="3023692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6pPr>
    <a:lvl7pPr marL="3628431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7pPr>
    <a:lvl8pPr marL="4233169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8pPr>
    <a:lvl9pPr marL="483790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4"/>
    <p:restoredTop sz="95179"/>
  </p:normalViewPr>
  <p:slideViewPr>
    <p:cSldViewPr snapToGrid="0" snapToObjects="1">
      <p:cViewPr>
        <p:scale>
          <a:sx n="34" d="100"/>
          <a:sy n="34" d="100"/>
        </p:scale>
        <p:origin x="321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5486" y="912908"/>
            <a:ext cx="11861542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5486" y="4564485"/>
            <a:ext cx="11861542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5485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5520" y="15892353"/>
            <a:ext cx="4641474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12712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n 41">
            <a:extLst>
              <a:ext uri="{FF2B5EF4-FFF2-40B4-BE49-F238E27FC236}">
                <a16:creationId xmlns:a16="http://schemas.microsoft.com/office/drawing/2014/main" id="{F79F1414-9100-804E-AAF6-C1A6B0329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430690EA-20F2-1449-9209-88B6C7D4C3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3F665941-59E1-FB47-ABAF-80E9D27EA2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269852" y="3946406"/>
            <a:ext cx="6042680" cy="2042097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39838" y="12474335"/>
            <a:ext cx="7222275" cy="579839"/>
          </a:xfrm>
          <a:prstGeom prst="rect">
            <a:avLst/>
          </a:prstGeom>
          <a:solidFill>
            <a:srgbClr val="F6EADD"/>
          </a:solidFill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269852" y="5993038"/>
            <a:ext cx="6782054" cy="57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TARAPACÁ</a:t>
            </a:r>
            <a:r>
              <a:rPr lang="es-CL" sz="3168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269852" y="3413454"/>
            <a:ext cx="3538585" cy="575863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rtlCol="0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F459980-BCDF-4143-ADFD-181C59F15F77}"/>
              </a:ext>
            </a:extLst>
          </p:cNvPr>
          <p:cNvSpPr txBox="1"/>
          <p:nvPr/>
        </p:nvSpPr>
        <p:spPr>
          <a:xfrm>
            <a:off x="1139838" y="13171884"/>
            <a:ext cx="6372591" cy="498598"/>
          </a:xfrm>
          <a:prstGeom prst="rect">
            <a:avLst/>
          </a:prstGeom>
          <a:solidFill>
            <a:srgbClr val="E0235E"/>
          </a:solidFill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4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657149C-9E1E-E24E-A416-277EA6C36D28}"/>
              </a:ext>
            </a:extLst>
          </p:cNvPr>
          <p:cNvGrpSpPr/>
          <p:nvPr/>
        </p:nvGrpSpPr>
        <p:grpSpPr>
          <a:xfrm>
            <a:off x="1358408" y="6798889"/>
            <a:ext cx="2995381" cy="365291"/>
            <a:chOff x="3023231" y="4960757"/>
            <a:chExt cx="2706760" cy="330094"/>
          </a:xfrm>
          <a:solidFill>
            <a:srgbClr val="F6EADD"/>
          </a:solidFill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66F8A3E-8A25-074C-8325-8BA4E2FA97EC}"/>
                </a:ext>
              </a:extLst>
            </p:cNvPr>
            <p:cNvSpPr/>
            <p:nvPr/>
          </p:nvSpPr>
          <p:spPr>
            <a:xfrm>
              <a:off x="3023231" y="4960757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2D2664DA-A9E5-8A42-B404-2E2234B95BB8}"/>
                </a:ext>
              </a:extLst>
            </p:cNvPr>
            <p:cNvSpPr/>
            <p:nvPr/>
          </p:nvSpPr>
          <p:spPr>
            <a:xfrm>
              <a:off x="3503308" y="496417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F50D7FD6-722F-DF49-8906-AA7728B22414}"/>
                </a:ext>
              </a:extLst>
            </p:cNvPr>
            <p:cNvSpPr/>
            <p:nvPr/>
          </p:nvSpPr>
          <p:spPr>
            <a:xfrm>
              <a:off x="3982139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0679A5FD-F771-0E49-BEE3-865C8BCE2300}"/>
                </a:ext>
              </a:extLst>
            </p:cNvPr>
            <p:cNvSpPr/>
            <p:nvPr/>
          </p:nvSpPr>
          <p:spPr>
            <a:xfrm>
              <a:off x="4459724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7F87F548-2FF1-4D46-AD20-A08009208EA8}"/>
                </a:ext>
              </a:extLst>
            </p:cNvPr>
            <p:cNvSpPr/>
            <p:nvPr/>
          </p:nvSpPr>
          <p:spPr>
            <a:xfrm>
              <a:off x="4937309" y="497330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04BF62F0-DD41-7147-A431-77C98A74B19B}"/>
                </a:ext>
              </a:extLst>
            </p:cNvPr>
            <p:cNvSpPr/>
            <p:nvPr/>
          </p:nvSpPr>
          <p:spPr>
            <a:xfrm>
              <a:off x="5412445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0BB2C002-7E95-6446-B2E5-9809E585F837}"/>
              </a:ext>
            </a:extLst>
          </p:cNvPr>
          <p:cNvSpPr txBox="1"/>
          <p:nvPr/>
        </p:nvSpPr>
        <p:spPr>
          <a:xfrm>
            <a:off x="1139838" y="7384169"/>
            <a:ext cx="7804239" cy="2529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</a:t>
            </a:r>
          </a:p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</a:t>
            </a:r>
            <a:r>
              <a:rPr lang="es-CL" sz="5279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CONSECTETUR DUIS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7D992CA-71CB-844B-A286-48BBB09A1862}"/>
              </a:ext>
            </a:extLst>
          </p:cNvPr>
          <p:cNvSpPr txBox="1"/>
          <p:nvPr/>
        </p:nvSpPr>
        <p:spPr>
          <a:xfrm>
            <a:off x="1139838" y="9871833"/>
            <a:ext cx="8280961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27897F-8203-6A4B-8254-029675D0D1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6264" y="1410787"/>
            <a:ext cx="2597968" cy="259796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10A8EF4-736F-2949-8CED-D73AD8A0C6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11213" y="12830449"/>
            <a:ext cx="2413596" cy="268177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C9E531D-9CD3-8A49-9241-F78B28B2CA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55205" y="4984620"/>
            <a:ext cx="2547685" cy="2530923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C1C35CEF-20D6-F843-A164-48136BF6D4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96551" y="9379135"/>
            <a:ext cx="2413596" cy="249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17C4205-F128-324A-9917-B1BC08F02424}"/>
              </a:ext>
            </a:extLst>
          </p:cNvPr>
          <p:cNvSpPr/>
          <p:nvPr/>
        </p:nvSpPr>
        <p:spPr>
          <a:xfrm>
            <a:off x="3208925" y="15253585"/>
            <a:ext cx="8209793" cy="1059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   </a:t>
            </a:r>
            <a:r>
              <a:rPr lang="es-CL" sz="3142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www.cultura.gob.cl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467648-DC67-D144-A918-BD70FBC65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23F84B1-39E7-1642-9764-B6EE144D146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4FBCE933-198C-4B46-B07C-7E88635944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1B469EB9-96AB-6D40-9FED-D61947C05E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F6FEBA06-8150-304F-9CA7-63B76D8FDAF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B5CFD5B-934B-8946-A972-A68ED4C82B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6264" y="1410787"/>
            <a:ext cx="2597968" cy="259796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04E5D0D-EA16-1048-ACC4-2EB990381D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11213" y="12830449"/>
            <a:ext cx="2413596" cy="268177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5264A51-9144-574A-8534-D900D3E67B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55205" y="4984620"/>
            <a:ext cx="2547685" cy="2530923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3D2A1CBE-2AC4-7440-B972-5DF8275B63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96551" y="9379135"/>
            <a:ext cx="2413596" cy="24974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A18FC14-B2D7-0140-81B7-668CEF82F4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3256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723</TotalTime>
  <Words>57</Words>
  <Application>Microsoft Macintosh PowerPoint</Application>
  <PresentationFormat>Personalizado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36</cp:revision>
  <dcterms:created xsi:type="dcterms:W3CDTF">2024-09-30T18:42:26Z</dcterms:created>
  <dcterms:modified xsi:type="dcterms:W3CDTF">2025-12-16T14:19:37Z</dcterms:modified>
</cp:coreProperties>
</file>