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16000" cy="17146588"/>
  <p:notesSz cx="6858000" cy="9144000"/>
  <p:defaultTextStyle>
    <a:defPPr>
      <a:defRPr lang="es-CL"/>
    </a:defPPr>
    <a:lvl1pPr marL="0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1pPr>
    <a:lvl2pPr marL="604007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2pPr>
    <a:lvl3pPr marL="1208014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3pPr>
    <a:lvl4pPr marL="1812021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4pPr>
    <a:lvl5pPr marL="241602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5pPr>
    <a:lvl6pPr marL="302003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6pPr>
    <a:lvl7pPr marL="3624042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7pPr>
    <a:lvl8pPr marL="422804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8pPr>
    <a:lvl9pPr marL="483205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7"/>
    <p:restoredTop sz="95179"/>
  </p:normalViewPr>
  <p:slideViewPr>
    <p:cSldViewPr snapToGrid="0" snapToObjects="1">
      <p:cViewPr>
        <p:scale>
          <a:sx n="41" d="100"/>
          <a:sy n="41" d="100"/>
        </p:scale>
        <p:origin x="292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3F8E2E2D-5478-A64D-A522-7D1BB281FB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" y="8336695"/>
            <a:ext cx="13715997" cy="8809897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6" y="912908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6" y="4564485"/>
            <a:ext cx="11830050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3"/>
            <a:ext cx="4629151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9DB4D0"/>
            </a:gs>
            <a:gs pos="74000">
              <a:srgbClr val="7392B3"/>
            </a:gs>
            <a:gs pos="53000">
              <a:schemeClr val="accent5">
                <a:lumMod val="50000"/>
              </a:schemeClr>
            </a:gs>
            <a:gs pos="100000">
              <a:schemeClr val="accent1">
                <a:lumMod val="0"/>
                <a:alpha val="37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3F599D-E836-C943-91AA-9735B95178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39" y="27453"/>
            <a:ext cx="13683327" cy="8438590"/>
          </a:xfrm>
          <a:ln>
            <a:noFill/>
          </a:ln>
        </p:spPr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2BA2E9C-2932-9F46-A8E8-6A4C07D35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6140"/>
            <a:ext cx="13716000" cy="942044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182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84" y="16498383"/>
            <a:ext cx="12488834" cy="32973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0CF09CA2-937B-1243-B769-3F41C7775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171899" y="8216690"/>
            <a:ext cx="6786473" cy="228588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94976" y="14730202"/>
            <a:ext cx="8128051" cy="710552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176318" y="10437514"/>
            <a:ext cx="6782054" cy="640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6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TARAPACÁ </a:t>
            </a:r>
            <a:r>
              <a:rPr lang="es-CL" sz="356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171899" y="7443740"/>
            <a:ext cx="3618283" cy="534368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s-CL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4CA439B-C5E9-3747-9EF4-4B35FAEB813A}"/>
              </a:ext>
            </a:extLst>
          </p:cNvPr>
          <p:cNvGrpSpPr/>
          <p:nvPr/>
        </p:nvGrpSpPr>
        <p:grpSpPr>
          <a:xfrm>
            <a:off x="1194976" y="11245258"/>
            <a:ext cx="2674318" cy="356549"/>
            <a:chOff x="8840070" y="10929076"/>
            <a:chExt cx="2674318" cy="356549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6DF4596B-74EB-3349-99D1-1E8870109879}"/>
                </a:ext>
              </a:extLst>
            </p:cNvPr>
            <p:cNvSpPr/>
            <p:nvPr/>
          </p:nvSpPr>
          <p:spPr>
            <a:xfrm>
              <a:off x="8840070" y="10929532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E4563AF4-A568-7E41-9B40-198027E3499E}"/>
                </a:ext>
              </a:extLst>
            </p:cNvPr>
            <p:cNvSpPr/>
            <p:nvPr/>
          </p:nvSpPr>
          <p:spPr>
            <a:xfrm>
              <a:off x="93043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736DC0E8-5B68-1C4B-87E5-2F2322C5655B}"/>
                </a:ext>
              </a:extLst>
            </p:cNvPr>
            <p:cNvSpPr/>
            <p:nvPr/>
          </p:nvSpPr>
          <p:spPr>
            <a:xfrm>
              <a:off x="9768670" y="10932807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3D90939-7A25-424E-ADB8-556FAD658EC0}"/>
                </a:ext>
              </a:extLst>
            </p:cNvPr>
            <p:cNvSpPr/>
            <p:nvPr/>
          </p:nvSpPr>
          <p:spPr>
            <a:xfrm>
              <a:off x="102329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37A97E06-BA3D-B241-8645-56921D6B3A78}"/>
                </a:ext>
              </a:extLst>
            </p:cNvPr>
            <p:cNvSpPr/>
            <p:nvPr/>
          </p:nvSpPr>
          <p:spPr>
            <a:xfrm>
              <a:off x="10692264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1D6B6D8A-8BE7-5B4F-8E7E-0AACB6DA6FE6}"/>
                </a:ext>
              </a:extLst>
            </p:cNvPr>
            <p:cNvSpPr/>
            <p:nvPr/>
          </p:nvSpPr>
          <p:spPr>
            <a:xfrm>
              <a:off x="111615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FFEEA1D-3C19-D04D-A43C-3F6D06E64AED}"/>
              </a:ext>
            </a:extLst>
          </p:cNvPr>
          <p:cNvSpPr txBox="1"/>
          <p:nvPr/>
        </p:nvSpPr>
        <p:spPr>
          <a:xfrm>
            <a:off x="1171899" y="12212051"/>
            <a:ext cx="81184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B807FED5-C1AB-5C49-804D-2CB285A461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77282" y="3362855"/>
            <a:ext cx="1968500" cy="1968500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7C73A0CC-F9E6-1348-BA8B-709BE9E86A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50432" y="6032941"/>
            <a:ext cx="1828800" cy="2032000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4C9A7656-5ACC-3F45-8145-D883A9BF10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1923" y="9309043"/>
            <a:ext cx="1930400" cy="1917700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81D1785D-E6A7-E944-AB64-30609315C6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41948" y="11852907"/>
            <a:ext cx="18288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n 32">
            <a:extLst>
              <a:ext uri="{FF2B5EF4-FFF2-40B4-BE49-F238E27FC236}">
                <a16:creationId xmlns:a16="http://schemas.microsoft.com/office/drawing/2014/main" id="{5198FEF3-3BAE-D844-A478-F773C7241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306"/>
            <a:ext cx="13716000" cy="17145000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79C9BBAD-3EFB-2C43-AE92-DB53573E9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5345"/>
            <a:ext cx="13716000" cy="40005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3FE2619-13AA-D84A-9AAB-5E2025ABE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6900" y="0"/>
            <a:ext cx="4902200" cy="4318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D6D2CFF-2AD0-DF4A-AFF5-A35BF331AC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0" y="16251766"/>
            <a:ext cx="12153900" cy="330200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C6D09038-5C27-6843-8011-A3B7EC3D6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41" name="CuadroTexto 40">
            <a:extLst>
              <a:ext uri="{FF2B5EF4-FFF2-40B4-BE49-F238E27FC236}">
                <a16:creationId xmlns:a16="http://schemas.microsoft.com/office/drawing/2014/main" id="{1B3FE1B7-EE83-E546-B0C0-FDFC3937BFCB}"/>
              </a:ext>
            </a:extLst>
          </p:cNvPr>
          <p:cNvSpPr txBox="1"/>
          <p:nvPr/>
        </p:nvSpPr>
        <p:spPr>
          <a:xfrm>
            <a:off x="3600438" y="14730202"/>
            <a:ext cx="6515125" cy="618219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26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4610B0-CC33-5B49-BECB-6694CDBA0E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77282" y="3362855"/>
            <a:ext cx="1968500" cy="19685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78FC395-1F31-E048-A1B1-2DF3D9860F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50432" y="6032941"/>
            <a:ext cx="1828800" cy="2032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EADF0CB-27B9-6645-A457-2CE63F82DB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1923" y="9309043"/>
            <a:ext cx="1930400" cy="191770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5F80689-5260-A442-A732-91D740FE5F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41948" y="11852907"/>
            <a:ext cx="1828800" cy="189230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FE3B3F5B-6859-3D4F-996E-8AC303D5F4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00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721</TotalTime>
  <Words>39</Words>
  <Application>Microsoft Macintosh PowerPoint</Application>
  <PresentationFormat>Personalizado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35</cp:revision>
  <dcterms:created xsi:type="dcterms:W3CDTF">2024-09-30T18:42:26Z</dcterms:created>
  <dcterms:modified xsi:type="dcterms:W3CDTF">2025-12-16T14:10:39Z</dcterms:modified>
</cp:coreProperties>
</file>