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13752513" cy="17146588"/>
  <p:notesSz cx="6858000" cy="9144000"/>
  <p:defaultTextStyle>
    <a:defPPr>
      <a:defRPr lang="es-CL"/>
    </a:defPPr>
    <a:lvl1pPr marL="0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1pPr>
    <a:lvl2pPr marL="604738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2pPr>
    <a:lvl3pPr marL="1209477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3pPr>
    <a:lvl4pPr marL="1814215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4pPr>
    <a:lvl5pPr marL="2418954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5pPr>
    <a:lvl6pPr marL="3023692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6pPr>
    <a:lvl7pPr marL="3628431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7pPr>
    <a:lvl8pPr marL="4233169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8pPr>
    <a:lvl9pPr marL="4837908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235E"/>
    <a:srgbClr val="2B202D"/>
    <a:srgbClr val="F6EADD"/>
    <a:srgbClr val="C29586"/>
    <a:srgbClr val="FC9C16"/>
    <a:srgbClr val="C59DF6"/>
    <a:srgbClr val="1B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27"/>
    <p:restoredTop sz="95179"/>
  </p:normalViewPr>
  <p:slideViewPr>
    <p:cSldViewPr snapToGrid="0" snapToObjects="1">
      <p:cViewPr>
        <p:scale>
          <a:sx n="28" d="100"/>
          <a:sy n="28" d="100"/>
        </p:scale>
        <p:origin x="345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23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839BD5C-2EBB-DD40-A97D-A152203CC2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B5100F-98CB-054F-93AE-D98E64C7A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1015F-EF23-4747-BF31-232BCDBA21D7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588686-AE53-6442-B4F4-BE5452F26F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60735F-8C98-D641-8FA4-CBD18D3FC5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581FF-53F5-354C-B1E2-103FAFB4A8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691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689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56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5486" y="912908"/>
            <a:ext cx="11861542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5486" y="4564485"/>
            <a:ext cx="11861542" cy="10879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5485" y="15892353"/>
            <a:ext cx="3094316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BF3F-45C4-F848-BDD0-86BDFC201842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55520" y="15892353"/>
            <a:ext cx="4641474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712712" y="15892353"/>
            <a:ext cx="3094316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7FE5E-6FEE-BC46-B560-18D3DD7CA8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262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368383" rtl="0" eaLnBrk="1" latinLnBrk="0" hangingPunct="1">
        <a:lnSpc>
          <a:spcPct val="90000"/>
        </a:lnSpc>
        <a:spcBef>
          <a:spcPct val="0"/>
        </a:spcBef>
        <a:buNone/>
        <a:defRPr sz="6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97" indent="-342097" algn="l" defTabSz="1368383" rtl="0" eaLnBrk="1" latinLnBrk="0" hangingPunct="1">
        <a:lnSpc>
          <a:spcPct val="90000"/>
        </a:lnSpc>
        <a:spcBef>
          <a:spcPts val="1497"/>
        </a:spcBef>
        <a:buFont typeface="Arial" panose="020B0604020202020204" pitchFamily="34" charset="0"/>
        <a:buChar char="•"/>
        <a:defRPr sz="4190" kern="1200">
          <a:solidFill>
            <a:schemeClr val="tx1"/>
          </a:solidFill>
          <a:latin typeface="+mn-lt"/>
          <a:ea typeface="+mn-ea"/>
          <a:cs typeface="+mn-cs"/>
        </a:defRPr>
      </a:lvl1pPr>
      <a:lvl2pPr marL="1026288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710479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993" kern="1200">
          <a:solidFill>
            <a:schemeClr val="tx1"/>
          </a:solidFill>
          <a:latin typeface="+mn-lt"/>
          <a:ea typeface="+mn-ea"/>
          <a:cs typeface="+mn-cs"/>
        </a:defRPr>
      </a:lvl3pPr>
      <a:lvl4pPr marL="239467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307886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763053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447246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513143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81562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1pPr>
      <a:lvl2pPr marL="684191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2pPr>
      <a:lvl3pPr marL="1368383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3pPr>
      <a:lvl4pPr marL="205257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2736765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420957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105148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4789342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47353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n 41">
            <a:extLst>
              <a:ext uri="{FF2B5EF4-FFF2-40B4-BE49-F238E27FC236}">
                <a16:creationId xmlns:a16="http://schemas.microsoft.com/office/drawing/2014/main" id="{F79F1414-9100-804E-AAF6-C1A6B0329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3" y="21213"/>
            <a:ext cx="13683329" cy="17104162"/>
          </a:xfrm>
          <a:prstGeom prst="rect">
            <a:avLst/>
          </a:prstGeom>
          <a:solidFill>
            <a:srgbClr val="C59DF6"/>
          </a:solidFill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430690EA-20F2-1449-9209-88B6C7D4C30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34593" y="981272"/>
            <a:ext cx="13683329" cy="399097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3F665941-59E1-FB47-ABAF-80E9D27EA2D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34593" y="11986949"/>
            <a:ext cx="13683329" cy="399097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BD89693-2F2C-2442-B432-7D69A375F34F}"/>
              </a:ext>
            </a:extLst>
          </p:cNvPr>
          <p:cNvSpPr txBox="1"/>
          <p:nvPr/>
        </p:nvSpPr>
        <p:spPr>
          <a:xfrm>
            <a:off x="1269852" y="3946406"/>
            <a:ext cx="6042680" cy="2042097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s-CL" sz="6335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r>
              <a:rPr lang="es-CL" sz="6335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D2E02F5-A543-9545-98F8-DCBCE61829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8438" y="1"/>
            <a:ext cx="4135639" cy="36427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37CC025-A4D0-3E41-B240-A40269547B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840" y="16498383"/>
            <a:ext cx="12488834" cy="329739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E22E3A63-4BB8-1748-A662-73552C146F93}"/>
              </a:ext>
            </a:extLst>
          </p:cNvPr>
          <p:cNvSpPr txBox="1"/>
          <p:nvPr/>
        </p:nvSpPr>
        <p:spPr>
          <a:xfrm>
            <a:off x="1139838" y="12474335"/>
            <a:ext cx="7222275" cy="579839"/>
          </a:xfrm>
          <a:prstGeom prst="rect">
            <a:avLst/>
          </a:prstGeom>
          <a:solidFill>
            <a:srgbClr val="F6EADD"/>
          </a:solidFill>
        </p:spPr>
        <p:txBody>
          <a:bodyPr wrap="square" rtlCol="0">
            <a:spAutoFit/>
          </a:bodyPr>
          <a:lstStyle/>
          <a:p>
            <a:r>
              <a:rPr lang="es-CL" sz="3168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Postulaciones hasta el </a:t>
            </a:r>
            <a:r>
              <a:rPr lang="es-CL" sz="3168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s-CL" sz="3168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s-CL" sz="3168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6CE1080-D131-4348-8FF1-C7D20B7CBCC0}"/>
              </a:ext>
            </a:extLst>
          </p:cNvPr>
          <p:cNvSpPr txBox="1"/>
          <p:nvPr/>
        </p:nvSpPr>
        <p:spPr>
          <a:xfrm>
            <a:off x="1269852" y="5993038"/>
            <a:ext cx="6782054" cy="57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168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ATACAMA</a:t>
            </a:r>
            <a:r>
              <a:rPr lang="es-CL" sz="3168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2026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D6EA0E-65EB-BC48-955B-E8800B12E7E6}"/>
              </a:ext>
            </a:extLst>
          </p:cNvPr>
          <p:cNvSpPr txBox="1"/>
          <p:nvPr/>
        </p:nvSpPr>
        <p:spPr>
          <a:xfrm>
            <a:off x="1269852" y="3413454"/>
            <a:ext cx="3538585" cy="575863"/>
          </a:xfrm>
          <a:prstGeom prst="rect">
            <a:avLst/>
          </a:prstGeom>
          <a:solidFill>
            <a:srgbClr val="E0235E"/>
          </a:solidFill>
          <a:ln w="12700">
            <a:noFill/>
            <a:round/>
          </a:ln>
        </p:spPr>
        <p:txBody>
          <a:bodyPr wrap="square" rtlCol="0">
            <a:spAutoFit/>
          </a:bodyPr>
          <a:lstStyle/>
          <a:p>
            <a:r>
              <a:rPr lang="es-CL" sz="3142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CONVOCATORIA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F459980-BCDF-4143-ADFD-181C59F15F77}"/>
              </a:ext>
            </a:extLst>
          </p:cNvPr>
          <p:cNvSpPr txBox="1"/>
          <p:nvPr/>
        </p:nvSpPr>
        <p:spPr>
          <a:xfrm>
            <a:off x="1139838" y="13171884"/>
            <a:ext cx="6372591" cy="498598"/>
          </a:xfrm>
          <a:prstGeom prst="rect">
            <a:avLst/>
          </a:prstGeom>
          <a:solidFill>
            <a:srgbClr val="E0235E"/>
          </a:solidFill>
        </p:spPr>
        <p:txBody>
          <a:bodyPr wrap="square" rtlCol="0">
            <a:spAutoFit/>
          </a:bodyPr>
          <a:lstStyle/>
          <a:p>
            <a:r>
              <a:rPr lang="es-CL" sz="26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  <a:r>
              <a:rPr lang="es-CL" sz="264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cultura.gob.cl</a:t>
            </a: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4657149C-9E1E-E24E-A416-277EA6C36D28}"/>
              </a:ext>
            </a:extLst>
          </p:cNvPr>
          <p:cNvGrpSpPr/>
          <p:nvPr/>
        </p:nvGrpSpPr>
        <p:grpSpPr>
          <a:xfrm>
            <a:off x="1358408" y="6798889"/>
            <a:ext cx="2995381" cy="365291"/>
            <a:chOff x="3023231" y="4960757"/>
            <a:chExt cx="2706760" cy="330094"/>
          </a:xfrm>
          <a:solidFill>
            <a:srgbClr val="F6EADD"/>
          </a:solidFill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A66F8A3E-8A25-074C-8325-8BA4E2FA97EC}"/>
                </a:ext>
              </a:extLst>
            </p:cNvPr>
            <p:cNvSpPr/>
            <p:nvPr/>
          </p:nvSpPr>
          <p:spPr>
            <a:xfrm>
              <a:off x="3023231" y="4960757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2D2664DA-A9E5-8A42-B404-2E2234B95BB8}"/>
                </a:ext>
              </a:extLst>
            </p:cNvPr>
            <p:cNvSpPr/>
            <p:nvPr/>
          </p:nvSpPr>
          <p:spPr>
            <a:xfrm>
              <a:off x="3503308" y="4964175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F50D7FD6-722F-DF49-8906-AA7728B22414}"/>
                </a:ext>
              </a:extLst>
            </p:cNvPr>
            <p:cNvSpPr/>
            <p:nvPr/>
          </p:nvSpPr>
          <p:spPr>
            <a:xfrm>
              <a:off x="3982139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0679A5FD-F771-0E49-BEE3-865C8BCE2300}"/>
                </a:ext>
              </a:extLst>
            </p:cNvPr>
            <p:cNvSpPr/>
            <p:nvPr/>
          </p:nvSpPr>
          <p:spPr>
            <a:xfrm>
              <a:off x="4459724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7F87F548-2FF1-4D46-AD20-A08009208EA8}"/>
                </a:ext>
              </a:extLst>
            </p:cNvPr>
            <p:cNvSpPr/>
            <p:nvPr/>
          </p:nvSpPr>
          <p:spPr>
            <a:xfrm>
              <a:off x="4937309" y="4973305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04BF62F0-DD41-7147-A431-77C98A74B19B}"/>
                </a:ext>
              </a:extLst>
            </p:cNvPr>
            <p:cNvSpPr/>
            <p:nvPr/>
          </p:nvSpPr>
          <p:spPr>
            <a:xfrm>
              <a:off x="5412445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</p:grpSp>
      <p:sp>
        <p:nvSpPr>
          <p:cNvPr id="36" name="CuadroTexto 35">
            <a:extLst>
              <a:ext uri="{FF2B5EF4-FFF2-40B4-BE49-F238E27FC236}">
                <a16:creationId xmlns:a16="http://schemas.microsoft.com/office/drawing/2014/main" id="{0BB2C002-7E95-6446-B2E5-9809E585F837}"/>
              </a:ext>
            </a:extLst>
          </p:cNvPr>
          <p:cNvSpPr txBox="1"/>
          <p:nvPr/>
        </p:nvSpPr>
        <p:spPr>
          <a:xfrm>
            <a:off x="1139838" y="7384169"/>
            <a:ext cx="7804239" cy="2529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279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</a:t>
            </a:r>
          </a:p>
          <a:p>
            <a:r>
              <a:rPr lang="es-CL" sz="5279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DOLOR SIT AMET</a:t>
            </a:r>
            <a:r>
              <a:rPr lang="es-CL" sz="5279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CONSECTETUR DUIS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37D992CA-71CB-844B-A286-48BBB09A1862}"/>
              </a:ext>
            </a:extLst>
          </p:cNvPr>
          <p:cNvSpPr txBox="1"/>
          <p:nvPr/>
        </p:nvSpPr>
        <p:spPr>
          <a:xfrm>
            <a:off x="1139838" y="9871833"/>
            <a:ext cx="8280961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6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dolor sit amet, consectetuer adipiscing elit, sed diam nonummy nibh euismod tincidunt ut laoreet dolore.</a:t>
            </a: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43E2E7A7-5E59-9E42-9305-8602D9D74B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84656" y="1565630"/>
            <a:ext cx="2540153" cy="2438547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1667E00C-7D5D-C14F-B841-FB49D78BC8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1092" y="13111789"/>
            <a:ext cx="2363717" cy="2363717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B1B29BFE-70C3-F342-A7A5-5EE8837188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62091" y="5129404"/>
            <a:ext cx="2430190" cy="2430190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3B7FCDEA-C5F1-3242-822D-A6CBE076207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14417" y="9485337"/>
            <a:ext cx="2377864" cy="237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6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A17C4205-F128-324A-9917-B1BC08F02424}"/>
              </a:ext>
            </a:extLst>
          </p:cNvPr>
          <p:cNvSpPr/>
          <p:nvPr/>
        </p:nvSpPr>
        <p:spPr>
          <a:xfrm>
            <a:off x="3208925" y="15253585"/>
            <a:ext cx="8209793" cy="1059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142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   </a:t>
            </a:r>
            <a:r>
              <a:rPr lang="es-CL" sz="3142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www.cultura.gob.cl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5467648-DC67-D144-A918-BD70FBC65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3" y="21213"/>
            <a:ext cx="13683329" cy="17104162"/>
          </a:xfrm>
          <a:prstGeom prst="rect">
            <a:avLst/>
          </a:prstGeom>
          <a:solidFill>
            <a:srgbClr val="C59DF6"/>
          </a:solidFill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23F84B1-39E7-1642-9764-B6EE144D146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34593" y="981272"/>
            <a:ext cx="13683329" cy="3990971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4FBCE933-198C-4B46-B07C-7E88635944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840" y="16498383"/>
            <a:ext cx="12488834" cy="32973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1B469EB9-96AB-6D40-9FED-D61947C05E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8438" y="1"/>
            <a:ext cx="4135639" cy="364279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F6FEBA06-8150-304F-9CA7-63B76D8FDAF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34593" y="11986949"/>
            <a:ext cx="13683329" cy="399097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9B5B404-E948-4742-B5FE-A2D070E32C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84656" y="1565630"/>
            <a:ext cx="2540153" cy="2438547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7435059-6117-1141-8B05-B1372575D7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1092" y="13111789"/>
            <a:ext cx="2363717" cy="236371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4C68B38-759B-074D-B529-909C7A6F3C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62091" y="5129404"/>
            <a:ext cx="2430190" cy="24301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0F048A9C-B461-B74B-8878-86C1E9CEDC2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14417" y="9485337"/>
            <a:ext cx="2377864" cy="2377864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3DA25140-2AB7-4E48-9390-7419F26F07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93256" y="7328694"/>
            <a:ext cx="736600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45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TE_CON FOTOGRAFÍA" id="{41DEFA52-D2EB-C048-B99F-EA42616177AE}" vid="{18C09CF5-9293-4F43-9404-F8F36096F6C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744</TotalTime>
  <Words>57</Words>
  <Application>Microsoft Macintosh PowerPoint</Application>
  <PresentationFormat>Personalizado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39</cp:revision>
  <dcterms:created xsi:type="dcterms:W3CDTF">2024-09-30T18:42:26Z</dcterms:created>
  <dcterms:modified xsi:type="dcterms:W3CDTF">2025-12-16T15:00:02Z</dcterms:modified>
</cp:coreProperties>
</file>