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4"/>
  </p:handoutMasterIdLst>
  <p:sldIdLst>
    <p:sldId id="257" r:id="rId2"/>
    <p:sldId id="258" r:id="rId3"/>
  </p:sldIdLst>
  <p:sldSz cx="10367963" cy="129921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202D"/>
    <a:srgbClr val="E0235E"/>
    <a:srgbClr val="F6EADD"/>
    <a:srgbClr val="C29586"/>
    <a:srgbClr val="FC9C16"/>
    <a:srgbClr val="C59DF6"/>
    <a:srgbClr val="1B86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27"/>
    <p:restoredTop sz="95179"/>
  </p:normalViewPr>
  <p:slideViewPr>
    <p:cSldViewPr snapToGrid="0" snapToObjects="1">
      <p:cViewPr varScale="1">
        <p:scale>
          <a:sx n="50" d="100"/>
          <a:sy n="50" d="100"/>
        </p:scale>
        <p:origin x="30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2" d="100"/>
          <a:sy n="72" d="100"/>
        </p:scale>
        <p:origin x="238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C839BD5C-2EBB-DD40-A97D-A152203CC2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5B5100F-98CB-054F-93AE-D98E64C7A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1015F-EF23-4747-BF31-232BCDBA21D7}" type="datetimeFigureOut">
              <a:rPr lang="es-CL" smtClean="0"/>
              <a:t>13-12-25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588686-AE53-6442-B4F4-BE5452F26F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060735F-8C98-D641-8FA4-CBD18D3FC5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581FF-53F5-354C-B1E2-103FAFB4A8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6919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3F8E2E2D-5478-A64D-A522-7D1BB281FB5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" y="6316777"/>
            <a:ext cx="10367961" cy="6675326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36894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156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2798" y="691717"/>
            <a:ext cx="8942368" cy="25112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798" y="3458545"/>
            <a:ext cx="8942368" cy="8243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2797" y="12041756"/>
            <a:ext cx="2332792" cy="6917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DBF3F-45C4-F848-BDD0-86BDFC201842}" type="datetimeFigureOut">
              <a:rPr lang="es-CL" smtClean="0"/>
              <a:t>13-12-25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4388" y="12041756"/>
            <a:ext cx="3499188" cy="6917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22374" y="12041756"/>
            <a:ext cx="2332792" cy="6917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7FE5E-6FEE-BC46-B560-18D3DD7CA8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262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1036811" rtl="0" eaLnBrk="1" latinLnBrk="0" hangingPunct="1">
        <a:lnSpc>
          <a:spcPct val="90000"/>
        </a:lnSpc>
        <a:spcBef>
          <a:spcPct val="0"/>
        </a:spcBef>
        <a:buNone/>
        <a:defRPr sz="49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204" indent="-259204" algn="l" defTabSz="1036811" rtl="0" eaLnBrk="1" latinLnBrk="0" hangingPunct="1">
        <a:lnSpc>
          <a:spcPct val="90000"/>
        </a:lnSpc>
        <a:spcBef>
          <a:spcPts val="1134"/>
        </a:spcBef>
        <a:buFont typeface="Arial" panose="020B0604020202020204" pitchFamily="34" charset="0"/>
        <a:buChar char="•"/>
        <a:defRPr sz="3175" kern="1200">
          <a:solidFill>
            <a:schemeClr val="tx1"/>
          </a:solidFill>
          <a:latin typeface="+mn-lt"/>
          <a:ea typeface="+mn-ea"/>
          <a:cs typeface="+mn-cs"/>
        </a:defRPr>
      </a:lvl1pPr>
      <a:lvl2pPr marL="777609" indent="-259204" algn="l" defTabSz="1036811" rtl="0" eaLnBrk="1" latinLnBrk="0" hangingPunct="1">
        <a:lnSpc>
          <a:spcPct val="90000"/>
        </a:lnSpc>
        <a:spcBef>
          <a:spcPts val="56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2pPr>
      <a:lvl3pPr marL="1296014" indent="-259204" algn="l" defTabSz="1036811" rtl="0" eaLnBrk="1" latinLnBrk="0" hangingPunct="1">
        <a:lnSpc>
          <a:spcPct val="90000"/>
        </a:lnSpc>
        <a:spcBef>
          <a:spcPts val="566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814420" indent="-259204" algn="l" defTabSz="1036811" rtl="0" eaLnBrk="1" latinLnBrk="0" hangingPunct="1">
        <a:lnSpc>
          <a:spcPct val="90000"/>
        </a:lnSpc>
        <a:spcBef>
          <a:spcPts val="566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4pPr>
      <a:lvl5pPr marL="2332825" indent="-259204" algn="l" defTabSz="1036811" rtl="0" eaLnBrk="1" latinLnBrk="0" hangingPunct="1">
        <a:lnSpc>
          <a:spcPct val="90000"/>
        </a:lnSpc>
        <a:spcBef>
          <a:spcPts val="566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5pPr>
      <a:lvl6pPr marL="2851230" indent="-259204" algn="l" defTabSz="1036811" rtl="0" eaLnBrk="1" latinLnBrk="0" hangingPunct="1">
        <a:lnSpc>
          <a:spcPct val="90000"/>
        </a:lnSpc>
        <a:spcBef>
          <a:spcPts val="566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6pPr>
      <a:lvl7pPr marL="3369636" indent="-259204" algn="l" defTabSz="1036811" rtl="0" eaLnBrk="1" latinLnBrk="0" hangingPunct="1">
        <a:lnSpc>
          <a:spcPct val="90000"/>
        </a:lnSpc>
        <a:spcBef>
          <a:spcPts val="566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7pPr>
      <a:lvl8pPr marL="3888041" indent="-259204" algn="l" defTabSz="1036811" rtl="0" eaLnBrk="1" latinLnBrk="0" hangingPunct="1">
        <a:lnSpc>
          <a:spcPct val="90000"/>
        </a:lnSpc>
        <a:spcBef>
          <a:spcPts val="566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8pPr>
      <a:lvl9pPr marL="4406446" indent="-259204" algn="l" defTabSz="1036811" rtl="0" eaLnBrk="1" latinLnBrk="0" hangingPunct="1">
        <a:lnSpc>
          <a:spcPct val="90000"/>
        </a:lnSpc>
        <a:spcBef>
          <a:spcPts val="566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811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1pPr>
      <a:lvl2pPr marL="518405" algn="l" defTabSz="1036811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1036811" algn="l" defTabSz="1036811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3pPr>
      <a:lvl4pPr marL="1555216" algn="l" defTabSz="1036811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4pPr>
      <a:lvl5pPr marL="2073621" algn="l" defTabSz="1036811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5pPr>
      <a:lvl6pPr marL="2592027" algn="l" defTabSz="1036811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6pPr>
      <a:lvl7pPr marL="3110432" algn="l" defTabSz="1036811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7pPr>
      <a:lvl8pPr marL="3628839" algn="l" defTabSz="1036811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8pPr>
      <a:lvl9pPr marL="4147245" algn="l" defTabSz="1036811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9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rgbClr val="9DB4D0"/>
            </a:gs>
            <a:gs pos="74000">
              <a:srgbClr val="7392B3"/>
            </a:gs>
            <a:gs pos="53000">
              <a:schemeClr val="accent5">
                <a:lumMod val="50000"/>
              </a:schemeClr>
            </a:gs>
            <a:gs pos="100000">
              <a:schemeClr val="accent1">
                <a:lumMod val="0"/>
                <a:alpha val="37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B9D9950B-BA48-924F-962C-757D8F2D815B}"/>
              </a:ext>
            </a:extLst>
          </p:cNvPr>
          <p:cNvSpPr/>
          <p:nvPr/>
        </p:nvSpPr>
        <p:spPr>
          <a:xfrm>
            <a:off x="0" y="0"/>
            <a:ext cx="10367963" cy="12992100"/>
          </a:xfrm>
          <a:prstGeom prst="rect">
            <a:avLst/>
          </a:prstGeom>
          <a:solidFill>
            <a:srgbClr val="C59D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26" name="Imagen 25">
            <a:extLst>
              <a:ext uri="{FF2B5EF4-FFF2-40B4-BE49-F238E27FC236}">
                <a16:creationId xmlns:a16="http://schemas.microsoft.com/office/drawing/2014/main" id="{430690EA-20F2-1449-9209-88B6C7D4C30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0" y="743517"/>
            <a:ext cx="10367963" cy="3023989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3F665941-59E1-FB47-ABAF-80E9D27EA2D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0" y="9082602"/>
            <a:ext cx="10367963" cy="3023989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BD89693-2F2C-2442-B432-7D69A375F34F}"/>
              </a:ext>
            </a:extLst>
          </p:cNvPr>
          <p:cNvSpPr txBox="1"/>
          <p:nvPr/>
        </p:nvSpPr>
        <p:spPr>
          <a:xfrm>
            <a:off x="935966" y="2990221"/>
            <a:ext cx="4599977" cy="1569660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es-CL" sz="48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PREMIOS</a:t>
            </a:r>
          </a:p>
          <a:p>
            <a:r>
              <a:rPr lang="es-CL" sz="48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REGIONALES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BD2E02F5-A543-9545-98F8-DCBCE61829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7179" y="0"/>
            <a:ext cx="3133605" cy="276017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437CC025-A4D0-3E41-B240-A40269547B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539" y="12500950"/>
            <a:ext cx="9462885" cy="249846"/>
          </a:xfrm>
          <a:prstGeom prst="rect">
            <a:avLst/>
          </a:prstGeom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E22E3A63-4BB8-1748-A662-73552C146F93}"/>
              </a:ext>
            </a:extLst>
          </p:cNvPr>
          <p:cNvSpPr txBox="1"/>
          <p:nvPr/>
        </p:nvSpPr>
        <p:spPr>
          <a:xfrm>
            <a:off x="837453" y="9451898"/>
            <a:ext cx="5472373" cy="461665"/>
          </a:xfrm>
          <a:prstGeom prst="rect">
            <a:avLst/>
          </a:prstGeom>
          <a:solidFill>
            <a:srgbClr val="F6EADD"/>
          </a:solidFill>
        </p:spPr>
        <p:txBody>
          <a:bodyPr wrap="square" rtlCol="0">
            <a:spAutoFit/>
          </a:bodyPr>
          <a:lstStyle/>
          <a:p>
            <a:r>
              <a:rPr lang="es-CL" sz="24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Postulaciones hasta el </a:t>
            </a:r>
            <a:r>
              <a:rPr lang="es-CL" sz="24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</a:t>
            </a:r>
            <a:r>
              <a:rPr lang="es-CL" sz="24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s-CL" sz="24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xxx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6CE1080-D131-4348-8FF1-C7D20B7CBCC0}"/>
              </a:ext>
            </a:extLst>
          </p:cNvPr>
          <p:cNvSpPr txBox="1"/>
          <p:nvPr/>
        </p:nvSpPr>
        <p:spPr>
          <a:xfrm>
            <a:off x="935966" y="4540970"/>
            <a:ext cx="5138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ARICA Y PARINACOTA </a:t>
            </a:r>
            <a:r>
              <a:rPr lang="es-CL" sz="2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2026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4D6EA0E-65EB-BC48-955B-E8800B12E7E6}"/>
              </a:ext>
            </a:extLst>
          </p:cNvPr>
          <p:cNvSpPr txBox="1"/>
          <p:nvPr/>
        </p:nvSpPr>
        <p:spPr>
          <a:xfrm>
            <a:off x="935966" y="2586399"/>
            <a:ext cx="2072615" cy="369332"/>
          </a:xfrm>
          <a:prstGeom prst="rect">
            <a:avLst/>
          </a:prstGeom>
          <a:solidFill>
            <a:srgbClr val="E0235E"/>
          </a:solidFill>
          <a:ln w="12700">
            <a:noFill/>
            <a:round/>
          </a:ln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CONVOCATORIA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F459980-BCDF-4143-ADFD-181C59F15F77}"/>
              </a:ext>
            </a:extLst>
          </p:cNvPr>
          <p:cNvSpPr txBox="1"/>
          <p:nvPr/>
        </p:nvSpPr>
        <p:spPr>
          <a:xfrm>
            <a:off x="837453" y="9980436"/>
            <a:ext cx="4828561" cy="400110"/>
          </a:xfrm>
          <a:prstGeom prst="rect">
            <a:avLst/>
          </a:prstGeom>
          <a:solidFill>
            <a:srgbClr val="E0235E"/>
          </a:solidFill>
        </p:spPr>
        <p:txBody>
          <a:bodyPr wrap="square" rtlCol="0">
            <a:spAutoFit/>
          </a:bodyPr>
          <a:lstStyle/>
          <a:p>
            <a:r>
              <a:rPr lang="es-CL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Más información en </a:t>
            </a:r>
            <a:r>
              <a:rPr lang="es-CL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cultura.gob.cl</a:t>
            </a:r>
          </a:p>
        </p:txBody>
      </p:sp>
      <p:grpSp>
        <p:nvGrpSpPr>
          <p:cNvPr id="35" name="Grupo 34">
            <a:extLst>
              <a:ext uri="{FF2B5EF4-FFF2-40B4-BE49-F238E27FC236}">
                <a16:creationId xmlns:a16="http://schemas.microsoft.com/office/drawing/2014/main" id="{4657149C-9E1E-E24E-A416-277EA6C36D28}"/>
              </a:ext>
            </a:extLst>
          </p:cNvPr>
          <p:cNvGrpSpPr/>
          <p:nvPr/>
        </p:nvGrpSpPr>
        <p:grpSpPr>
          <a:xfrm>
            <a:off x="1003065" y="5151570"/>
            <a:ext cx="2269623" cy="276784"/>
            <a:chOff x="3023231" y="4960757"/>
            <a:chExt cx="2706760" cy="330094"/>
          </a:xfrm>
          <a:solidFill>
            <a:srgbClr val="F6EADD"/>
          </a:solidFill>
        </p:grpSpPr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A66F8A3E-8A25-074C-8325-8BA4E2FA97EC}"/>
                </a:ext>
              </a:extLst>
            </p:cNvPr>
            <p:cNvSpPr/>
            <p:nvPr/>
          </p:nvSpPr>
          <p:spPr>
            <a:xfrm>
              <a:off x="3023231" y="4960757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8" name="Elipse 27">
              <a:extLst>
                <a:ext uri="{FF2B5EF4-FFF2-40B4-BE49-F238E27FC236}">
                  <a16:creationId xmlns:a16="http://schemas.microsoft.com/office/drawing/2014/main" id="{2D2664DA-A9E5-8A42-B404-2E2234B95BB8}"/>
                </a:ext>
              </a:extLst>
            </p:cNvPr>
            <p:cNvSpPr/>
            <p:nvPr/>
          </p:nvSpPr>
          <p:spPr>
            <a:xfrm>
              <a:off x="3503308" y="4964175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1" name="Elipse 30">
              <a:extLst>
                <a:ext uri="{FF2B5EF4-FFF2-40B4-BE49-F238E27FC236}">
                  <a16:creationId xmlns:a16="http://schemas.microsoft.com/office/drawing/2014/main" id="{F50D7FD6-722F-DF49-8906-AA7728B22414}"/>
                </a:ext>
              </a:extLst>
            </p:cNvPr>
            <p:cNvSpPr/>
            <p:nvPr/>
          </p:nvSpPr>
          <p:spPr>
            <a:xfrm>
              <a:off x="3982139" y="4967593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2" name="Elipse 31">
              <a:extLst>
                <a:ext uri="{FF2B5EF4-FFF2-40B4-BE49-F238E27FC236}">
                  <a16:creationId xmlns:a16="http://schemas.microsoft.com/office/drawing/2014/main" id="{0679A5FD-F771-0E49-BEE3-865C8BCE2300}"/>
                </a:ext>
              </a:extLst>
            </p:cNvPr>
            <p:cNvSpPr/>
            <p:nvPr/>
          </p:nvSpPr>
          <p:spPr>
            <a:xfrm>
              <a:off x="4459724" y="4967593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3" name="Elipse 32">
              <a:extLst>
                <a:ext uri="{FF2B5EF4-FFF2-40B4-BE49-F238E27FC236}">
                  <a16:creationId xmlns:a16="http://schemas.microsoft.com/office/drawing/2014/main" id="{7F87F548-2FF1-4D46-AD20-A08009208EA8}"/>
                </a:ext>
              </a:extLst>
            </p:cNvPr>
            <p:cNvSpPr/>
            <p:nvPr/>
          </p:nvSpPr>
          <p:spPr>
            <a:xfrm>
              <a:off x="4937309" y="4973305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4" name="Elipse 33">
              <a:extLst>
                <a:ext uri="{FF2B5EF4-FFF2-40B4-BE49-F238E27FC236}">
                  <a16:creationId xmlns:a16="http://schemas.microsoft.com/office/drawing/2014/main" id="{04BF62F0-DD41-7147-A431-77C98A74B19B}"/>
                </a:ext>
              </a:extLst>
            </p:cNvPr>
            <p:cNvSpPr/>
            <p:nvPr/>
          </p:nvSpPr>
          <p:spPr>
            <a:xfrm>
              <a:off x="5412445" y="4967593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  <p:sp>
        <p:nvSpPr>
          <p:cNvPr id="36" name="CuadroTexto 35">
            <a:extLst>
              <a:ext uri="{FF2B5EF4-FFF2-40B4-BE49-F238E27FC236}">
                <a16:creationId xmlns:a16="http://schemas.microsoft.com/office/drawing/2014/main" id="{0BB2C002-7E95-6446-B2E5-9809E585F837}"/>
              </a:ext>
            </a:extLst>
          </p:cNvPr>
          <p:cNvSpPr txBox="1"/>
          <p:nvPr/>
        </p:nvSpPr>
        <p:spPr>
          <a:xfrm>
            <a:off x="837453" y="5595041"/>
            <a:ext cx="59133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 IPSUM</a:t>
            </a:r>
          </a:p>
          <a:p>
            <a:r>
              <a:rPr lang="es-CL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DOLOR SIT AMET</a:t>
            </a:r>
            <a:r>
              <a:rPr lang="es-CL" sz="4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CONSECTETUR DUIS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37D992CA-71CB-844B-A286-48BBB09A1862}"/>
              </a:ext>
            </a:extLst>
          </p:cNvPr>
          <p:cNvSpPr txBox="1"/>
          <p:nvPr/>
        </p:nvSpPr>
        <p:spPr>
          <a:xfrm>
            <a:off x="837453" y="7479962"/>
            <a:ext cx="62745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 ipsum dolor sit amet, consectetuer adipiscing elit, sed diam nonummy nibh euismod tincidunt ut laoreet dolore.</a:t>
            </a:r>
          </a:p>
        </p:txBody>
      </p:sp>
      <p:pic>
        <p:nvPicPr>
          <p:cNvPr id="38" name="Imagen 37">
            <a:extLst>
              <a:ext uri="{FF2B5EF4-FFF2-40B4-BE49-F238E27FC236}">
                <a16:creationId xmlns:a16="http://schemas.microsoft.com/office/drawing/2014/main" id="{EF012727-6EA2-3B47-AB90-28E22AE00F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3283" y="1104977"/>
            <a:ext cx="1767970" cy="2202716"/>
          </a:xfrm>
          <a:prstGeom prst="rect">
            <a:avLst/>
          </a:prstGeom>
        </p:spPr>
      </p:pic>
      <p:pic>
        <p:nvPicPr>
          <p:cNvPr id="39" name="Imagen 38">
            <a:extLst>
              <a:ext uri="{FF2B5EF4-FFF2-40B4-BE49-F238E27FC236}">
                <a16:creationId xmlns:a16="http://schemas.microsoft.com/office/drawing/2014/main" id="{1D6D5E2B-4A81-7841-9EF6-9631FFAF03E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9396" y="3620800"/>
            <a:ext cx="1767969" cy="2057801"/>
          </a:xfrm>
          <a:prstGeom prst="rect">
            <a:avLst/>
          </a:prstGeom>
        </p:spPr>
      </p:pic>
      <p:pic>
        <p:nvPicPr>
          <p:cNvPr id="40" name="Imagen 39">
            <a:extLst>
              <a:ext uri="{FF2B5EF4-FFF2-40B4-BE49-F238E27FC236}">
                <a16:creationId xmlns:a16="http://schemas.microsoft.com/office/drawing/2014/main" id="{0DD1960F-F891-DA47-BEE8-E46F1438B3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73283" y="9721729"/>
            <a:ext cx="1782461" cy="2260682"/>
          </a:xfrm>
          <a:prstGeom prst="rect">
            <a:avLst/>
          </a:prstGeom>
        </p:spPr>
      </p:pic>
      <p:pic>
        <p:nvPicPr>
          <p:cNvPr id="41" name="Imagen 40">
            <a:extLst>
              <a:ext uri="{FF2B5EF4-FFF2-40B4-BE49-F238E27FC236}">
                <a16:creationId xmlns:a16="http://schemas.microsoft.com/office/drawing/2014/main" id="{7C693A36-7089-9C46-BB13-67C7CA4F4E7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79396" y="7147312"/>
            <a:ext cx="1767969" cy="176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565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A17C4205-F128-324A-9917-B1BC08F02424}"/>
              </a:ext>
            </a:extLst>
          </p:cNvPr>
          <p:cNvSpPr/>
          <p:nvPr/>
        </p:nvSpPr>
        <p:spPr>
          <a:xfrm>
            <a:off x="2405216" y="11557757"/>
            <a:ext cx="62206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Más información en    </a:t>
            </a:r>
            <a:r>
              <a:rPr lang="es-CL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www.cultura.gob.cl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5467648-DC67-D144-A918-BD70FBC65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073"/>
            <a:ext cx="10367963" cy="12959954"/>
          </a:xfrm>
          <a:prstGeom prst="rect">
            <a:avLst/>
          </a:prstGeom>
          <a:solidFill>
            <a:srgbClr val="C59DF6"/>
          </a:solidFill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223F84B1-39E7-1642-9764-B6EE144D146D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5000"/>
          </a:blip>
          <a:stretch>
            <a:fillRect/>
          </a:stretch>
        </p:blipFill>
        <p:spPr>
          <a:xfrm>
            <a:off x="0" y="743517"/>
            <a:ext cx="10367963" cy="302398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7FB32006-64D2-A64D-AE2E-E553212E33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4360" y="5430428"/>
            <a:ext cx="6299243" cy="2131244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4FBCE933-198C-4B46-B07C-7E88635944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539" y="12500950"/>
            <a:ext cx="9462885" cy="249846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1B469EB9-96AB-6D40-9FED-D61947C05E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17179" y="0"/>
            <a:ext cx="3133605" cy="276017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F6FEBA06-8150-304F-9CA7-63B76D8FDAF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5000"/>
          </a:blip>
          <a:stretch>
            <a:fillRect/>
          </a:stretch>
        </p:blipFill>
        <p:spPr>
          <a:xfrm>
            <a:off x="0" y="9082602"/>
            <a:ext cx="10367963" cy="3023989"/>
          </a:xfrm>
          <a:prstGeom prst="rect">
            <a:avLst/>
          </a:prstGeom>
        </p:spPr>
      </p:pic>
      <p:pic>
        <p:nvPicPr>
          <p:cNvPr id="30" name="Imagen 29">
            <a:extLst>
              <a:ext uri="{FF2B5EF4-FFF2-40B4-BE49-F238E27FC236}">
                <a16:creationId xmlns:a16="http://schemas.microsoft.com/office/drawing/2014/main" id="{1E5575DF-31C8-7E47-AAFB-CB9271A9886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73283" y="1104977"/>
            <a:ext cx="1767970" cy="2202716"/>
          </a:xfrm>
          <a:prstGeom prst="rect">
            <a:avLst/>
          </a:prstGeom>
        </p:spPr>
      </p:pic>
      <p:pic>
        <p:nvPicPr>
          <p:cNvPr id="31" name="Imagen 30">
            <a:extLst>
              <a:ext uri="{FF2B5EF4-FFF2-40B4-BE49-F238E27FC236}">
                <a16:creationId xmlns:a16="http://schemas.microsoft.com/office/drawing/2014/main" id="{8A9D3D0D-0361-784F-A812-A3E05672F1D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79396" y="3620800"/>
            <a:ext cx="1767969" cy="2057801"/>
          </a:xfrm>
          <a:prstGeom prst="rect">
            <a:avLst/>
          </a:prstGeom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id="{99424EF9-4365-C04C-9D79-5D8D51ED37B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73283" y="9721729"/>
            <a:ext cx="1782461" cy="2260682"/>
          </a:xfrm>
          <a:prstGeom prst="rect">
            <a:avLst/>
          </a:prstGeom>
        </p:spPr>
      </p:pic>
      <p:pic>
        <p:nvPicPr>
          <p:cNvPr id="33" name="Imagen 32">
            <a:extLst>
              <a:ext uri="{FF2B5EF4-FFF2-40B4-BE49-F238E27FC236}">
                <a16:creationId xmlns:a16="http://schemas.microsoft.com/office/drawing/2014/main" id="{3BAAC44F-DE8F-8A47-A7E1-7FCEA55F3D1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79396" y="7147312"/>
            <a:ext cx="1767969" cy="176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9451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RTE_CON FOTOGRAFÍA" id="{41DEFA52-D2EB-C048-B99F-EA42616177AE}" vid="{18C09CF5-9293-4F43-9404-F8F36096F6C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710</TotalTime>
  <Words>59</Words>
  <Application>Microsoft Macintosh PowerPoint</Application>
  <PresentationFormat>Personalizado</PresentationFormat>
  <Paragraphs>10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Omar Luengo</dc:creator>
  <cp:lastModifiedBy>Omar Luengo</cp:lastModifiedBy>
  <cp:revision>35</cp:revision>
  <dcterms:created xsi:type="dcterms:W3CDTF">2024-09-30T18:42:26Z</dcterms:created>
  <dcterms:modified xsi:type="dcterms:W3CDTF">2025-12-13T22:48:57Z</dcterms:modified>
</cp:coreProperties>
</file>