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4"/>
  </p:handoutMasterIdLst>
  <p:sldIdLst>
    <p:sldId id="257" r:id="rId2"/>
    <p:sldId id="258" r:id="rId3"/>
  </p:sldIdLst>
  <p:sldSz cx="13716000" cy="17146588"/>
  <p:notesSz cx="6858000" cy="9144000"/>
  <p:defaultTextStyle>
    <a:defPPr>
      <a:defRPr lang="es-CL"/>
    </a:defPPr>
    <a:lvl1pPr marL="0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1pPr>
    <a:lvl2pPr marL="604007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2pPr>
    <a:lvl3pPr marL="1208014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3pPr>
    <a:lvl4pPr marL="1812021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4pPr>
    <a:lvl5pPr marL="2416028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5pPr>
    <a:lvl6pPr marL="3020035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6pPr>
    <a:lvl7pPr marL="3624042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7pPr>
    <a:lvl8pPr marL="4228048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8pPr>
    <a:lvl9pPr marL="4832055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235E"/>
    <a:srgbClr val="2B202D"/>
    <a:srgbClr val="F6EADD"/>
    <a:srgbClr val="C29586"/>
    <a:srgbClr val="FC9C16"/>
    <a:srgbClr val="C59DF6"/>
    <a:srgbClr val="1B86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27"/>
    <p:restoredTop sz="95179"/>
  </p:normalViewPr>
  <p:slideViewPr>
    <p:cSldViewPr snapToGrid="0" snapToObjects="1">
      <p:cViewPr varScale="1">
        <p:scale>
          <a:sx n="38" d="100"/>
          <a:sy n="38" d="100"/>
        </p:scale>
        <p:origin x="304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2" d="100"/>
          <a:sy n="72" d="100"/>
        </p:scale>
        <p:origin x="238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C839BD5C-2EBB-DD40-A97D-A152203CC2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5B5100F-98CB-054F-93AE-D98E64C7A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1015F-EF23-4747-BF31-232BCDBA21D7}" type="datetimeFigureOut">
              <a:rPr lang="es-CL" smtClean="0"/>
              <a:t>13-12-25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B588686-AE53-6442-B4F4-BE5452F26F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060735F-8C98-D641-8FA4-CBD18D3FC5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581FF-53F5-354C-B1E2-103FAFB4A8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6919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ción de imagen 8">
            <a:extLst>
              <a:ext uri="{FF2B5EF4-FFF2-40B4-BE49-F238E27FC236}">
                <a16:creationId xmlns:a16="http://schemas.microsoft.com/office/drawing/2014/main" id="{3F8E2E2D-5478-A64D-A522-7D1BB281FB5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" y="8336695"/>
            <a:ext cx="13715997" cy="8809897"/>
          </a:xfrm>
          <a:solidFill>
            <a:schemeClr val="tx1">
              <a:lumMod val="75000"/>
              <a:lumOff val="25000"/>
            </a:schemeClr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en el icono para agregar una imagen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36894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156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6" y="912908"/>
            <a:ext cx="11830050" cy="3314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6" y="4564485"/>
            <a:ext cx="11830050" cy="10879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2353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DBF3F-45C4-F848-BDD0-86BDFC201842}" type="datetimeFigureOut">
              <a:rPr lang="es-CL" smtClean="0"/>
              <a:t>13-12-25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2353"/>
            <a:ext cx="4629151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2353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7FE5E-6FEE-BC46-B560-18D3DD7CA83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2629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1368383" rtl="0" eaLnBrk="1" latinLnBrk="0" hangingPunct="1">
        <a:lnSpc>
          <a:spcPct val="90000"/>
        </a:lnSpc>
        <a:spcBef>
          <a:spcPct val="0"/>
        </a:spcBef>
        <a:buNone/>
        <a:defRPr sz="6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097" indent="-342097" algn="l" defTabSz="1368383" rtl="0" eaLnBrk="1" latinLnBrk="0" hangingPunct="1">
        <a:lnSpc>
          <a:spcPct val="90000"/>
        </a:lnSpc>
        <a:spcBef>
          <a:spcPts val="1497"/>
        </a:spcBef>
        <a:buFont typeface="Arial" panose="020B0604020202020204" pitchFamily="34" charset="0"/>
        <a:buChar char="•"/>
        <a:defRPr sz="4190" kern="1200">
          <a:solidFill>
            <a:schemeClr val="tx1"/>
          </a:solidFill>
          <a:latin typeface="+mn-lt"/>
          <a:ea typeface="+mn-ea"/>
          <a:cs typeface="+mn-cs"/>
        </a:defRPr>
      </a:lvl1pPr>
      <a:lvl2pPr marL="1026288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3590" kern="1200">
          <a:solidFill>
            <a:schemeClr val="tx1"/>
          </a:solidFill>
          <a:latin typeface="+mn-lt"/>
          <a:ea typeface="+mn-ea"/>
          <a:cs typeface="+mn-cs"/>
        </a:defRPr>
      </a:lvl2pPr>
      <a:lvl3pPr marL="1710479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993" kern="1200">
          <a:solidFill>
            <a:schemeClr val="tx1"/>
          </a:solidFill>
          <a:latin typeface="+mn-lt"/>
          <a:ea typeface="+mn-ea"/>
          <a:cs typeface="+mn-cs"/>
        </a:defRPr>
      </a:lvl3pPr>
      <a:lvl4pPr marL="2394672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4pPr>
      <a:lvl5pPr marL="3078862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5pPr>
      <a:lvl6pPr marL="3763053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6pPr>
      <a:lvl7pPr marL="4447246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7pPr>
      <a:lvl8pPr marL="5131437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8pPr>
      <a:lvl9pPr marL="5815627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1pPr>
      <a:lvl2pPr marL="684191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2pPr>
      <a:lvl3pPr marL="1368383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3pPr>
      <a:lvl4pPr marL="2052574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4pPr>
      <a:lvl5pPr marL="2736765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5pPr>
      <a:lvl6pPr marL="3420957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6pPr>
      <a:lvl7pPr marL="4105148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7pPr>
      <a:lvl8pPr marL="4789342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8pPr>
      <a:lvl9pPr marL="5473534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10" Type="http://schemas.openxmlformats.org/officeDocument/2006/relationships/image" Target="../media/image11.png"/><Relationship Id="rId4" Type="http://schemas.openxmlformats.org/officeDocument/2006/relationships/image" Target="../media/image2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rgbClr val="9DB4D0"/>
            </a:gs>
            <a:gs pos="74000">
              <a:srgbClr val="7392B3"/>
            </a:gs>
            <a:gs pos="53000">
              <a:schemeClr val="accent5">
                <a:lumMod val="50000"/>
              </a:schemeClr>
            </a:gs>
            <a:gs pos="100000">
              <a:schemeClr val="accent1">
                <a:lumMod val="0"/>
                <a:alpha val="37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id="{3D3F599D-E836-C943-91AA-9735B95178E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6339" y="27453"/>
            <a:ext cx="13683327" cy="8438590"/>
          </a:xfrm>
          <a:ln>
            <a:noFill/>
          </a:ln>
        </p:spPr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32BA2E9C-2932-9F46-A8E8-6A4C07D356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726140"/>
            <a:ext cx="13716000" cy="9420447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D2E02F5-A543-9545-98F8-DCBCE61829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182" y="1"/>
            <a:ext cx="4135639" cy="364279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437CC025-A4D0-3E41-B240-A40269547B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584" y="16498383"/>
            <a:ext cx="12488834" cy="329739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0CF09CA2-937B-1243-B769-3F41C77754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1844072"/>
            <a:ext cx="13716000" cy="40005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3BD89693-2F2C-2442-B432-7D69A375F34F}"/>
              </a:ext>
            </a:extLst>
          </p:cNvPr>
          <p:cNvSpPr txBox="1"/>
          <p:nvPr/>
        </p:nvSpPr>
        <p:spPr>
          <a:xfrm>
            <a:off x="1171899" y="8216690"/>
            <a:ext cx="6786473" cy="228588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es-CL" sz="7127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PREMIOS</a:t>
            </a:r>
          </a:p>
          <a:p>
            <a:r>
              <a:rPr lang="es-CL" sz="7127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REGIONALES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22E3A63-4BB8-1748-A662-73552C146F93}"/>
              </a:ext>
            </a:extLst>
          </p:cNvPr>
          <p:cNvSpPr txBox="1"/>
          <p:nvPr/>
        </p:nvSpPr>
        <p:spPr>
          <a:xfrm>
            <a:off x="1194976" y="14730202"/>
            <a:ext cx="8128051" cy="710552"/>
          </a:xfrm>
          <a:prstGeom prst="rect">
            <a:avLst/>
          </a:prstGeom>
          <a:solidFill>
            <a:srgbClr val="F6EADD"/>
          </a:solidFill>
        </p:spPr>
        <p:txBody>
          <a:bodyPr wrap="square" lIns="108000" tIns="108000" rIns="108000" bIns="108000" rtlCol="0">
            <a:spAutoFit/>
          </a:bodyPr>
          <a:lstStyle/>
          <a:p>
            <a:pPr algn="ctr"/>
            <a:r>
              <a:rPr lang="es-CL" sz="3200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Postulaciones hasta el </a:t>
            </a:r>
            <a:r>
              <a:rPr lang="es-CL" sz="32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xx</a:t>
            </a:r>
            <a:r>
              <a:rPr lang="es-CL" sz="3200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s-CL" sz="32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xxx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B6CE1080-D131-4348-8FF1-C7D20B7CBCC0}"/>
              </a:ext>
            </a:extLst>
          </p:cNvPr>
          <p:cNvSpPr txBox="1"/>
          <p:nvPr/>
        </p:nvSpPr>
        <p:spPr>
          <a:xfrm>
            <a:off x="1176318" y="10437514"/>
            <a:ext cx="6782054" cy="640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563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ARICA Y PARINACOTA </a:t>
            </a:r>
            <a:r>
              <a:rPr lang="es-CL" sz="3563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2026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24D6EA0E-65EB-BC48-955B-E8800B12E7E6}"/>
              </a:ext>
            </a:extLst>
          </p:cNvPr>
          <p:cNvSpPr txBox="1"/>
          <p:nvPr/>
        </p:nvSpPr>
        <p:spPr>
          <a:xfrm>
            <a:off x="1171899" y="7443740"/>
            <a:ext cx="3618283" cy="534368"/>
          </a:xfrm>
          <a:prstGeom prst="rect">
            <a:avLst/>
          </a:prstGeom>
          <a:solidFill>
            <a:srgbClr val="E0235E"/>
          </a:solidFill>
          <a:ln w="12700">
            <a:noFill/>
            <a:round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s-CL" sz="3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CONVOCATORIA</a:t>
            </a: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64CA439B-C5E9-3747-9EF4-4B35FAEB813A}"/>
              </a:ext>
            </a:extLst>
          </p:cNvPr>
          <p:cNvGrpSpPr/>
          <p:nvPr/>
        </p:nvGrpSpPr>
        <p:grpSpPr>
          <a:xfrm>
            <a:off x="1194976" y="11245258"/>
            <a:ext cx="2674318" cy="356549"/>
            <a:chOff x="8840070" y="10929076"/>
            <a:chExt cx="2674318" cy="356549"/>
          </a:xfrm>
        </p:grpSpPr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6DF4596B-74EB-3349-99D1-1E8870109879}"/>
                </a:ext>
              </a:extLst>
            </p:cNvPr>
            <p:cNvSpPr/>
            <p:nvPr/>
          </p:nvSpPr>
          <p:spPr>
            <a:xfrm>
              <a:off x="8840070" y="10929532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E4563AF4-A568-7E41-9B40-198027E3499E}"/>
                </a:ext>
              </a:extLst>
            </p:cNvPr>
            <p:cNvSpPr/>
            <p:nvPr/>
          </p:nvSpPr>
          <p:spPr>
            <a:xfrm>
              <a:off x="9304370" y="10929076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736DC0E8-5B68-1C4B-87E5-2F2322C5655B}"/>
                </a:ext>
              </a:extLst>
            </p:cNvPr>
            <p:cNvSpPr/>
            <p:nvPr/>
          </p:nvSpPr>
          <p:spPr>
            <a:xfrm>
              <a:off x="9768670" y="10932807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7" name="Elipse 26">
              <a:extLst>
                <a:ext uri="{FF2B5EF4-FFF2-40B4-BE49-F238E27FC236}">
                  <a16:creationId xmlns:a16="http://schemas.microsoft.com/office/drawing/2014/main" id="{F3D90939-7A25-424E-ADB8-556FAD658EC0}"/>
                </a:ext>
              </a:extLst>
            </p:cNvPr>
            <p:cNvSpPr/>
            <p:nvPr/>
          </p:nvSpPr>
          <p:spPr>
            <a:xfrm>
              <a:off x="10232970" y="10929076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8" name="Elipse 27">
              <a:extLst>
                <a:ext uri="{FF2B5EF4-FFF2-40B4-BE49-F238E27FC236}">
                  <a16:creationId xmlns:a16="http://schemas.microsoft.com/office/drawing/2014/main" id="{37A97E06-BA3D-B241-8645-56921D6B3A78}"/>
                </a:ext>
              </a:extLst>
            </p:cNvPr>
            <p:cNvSpPr/>
            <p:nvPr/>
          </p:nvSpPr>
          <p:spPr>
            <a:xfrm>
              <a:off x="10692264" y="10929076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1D6B6D8A-8BE7-5B4F-8E7E-0AACB6DA6FE6}"/>
                </a:ext>
              </a:extLst>
            </p:cNvPr>
            <p:cNvSpPr/>
            <p:nvPr/>
          </p:nvSpPr>
          <p:spPr>
            <a:xfrm>
              <a:off x="11161570" y="10929076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  <p:pic>
        <p:nvPicPr>
          <p:cNvPr id="30" name="Imagen 29">
            <a:extLst>
              <a:ext uri="{FF2B5EF4-FFF2-40B4-BE49-F238E27FC236}">
                <a16:creationId xmlns:a16="http://schemas.microsoft.com/office/drawing/2014/main" id="{8D3B3C8A-895B-B346-AF5D-EB72384F29E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04282" y="3367863"/>
            <a:ext cx="1841500" cy="2286000"/>
          </a:xfrm>
          <a:prstGeom prst="rect">
            <a:avLst/>
          </a:prstGeom>
        </p:spPr>
      </p:pic>
      <p:pic>
        <p:nvPicPr>
          <p:cNvPr id="31" name="Imagen 30">
            <a:extLst>
              <a:ext uri="{FF2B5EF4-FFF2-40B4-BE49-F238E27FC236}">
                <a16:creationId xmlns:a16="http://schemas.microsoft.com/office/drawing/2014/main" id="{95BCEA4E-87FD-8843-8076-C4BC1486825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25032" y="6032941"/>
            <a:ext cx="1854200" cy="2336800"/>
          </a:xfrm>
          <a:prstGeom prst="rect">
            <a:avLst/>
          </a:prstGeom>
        </p:spPr>
      </p:pic>
      <p:pic>
        <p:nvPicPr>
          <p:cNvPr id="32" name="Imagen 31">
            <a:extLst>
              <a:ext uri="{FF2B5EF4-FFF2-40B4-BE49-F238E27FC236}">
                <a16:creationId xmlns:a16="http://schemas.microsoft.com/office/drawing/2014/main" id="{E8C1F1A3-D42F-9F4A-8917-A4738EC08CE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153523" y="9119854"/>
            <a:ext cx="1828800" cy="2133600"/>
          </a:xfrm>
          <a:prstGeom prst="rect">
            <a:avLst/>
          </a:prstGeom>
        </p:spPr>
      </p:pic>
      <p:pic>
        <p:nvPicPr>
          <p:cNvPr id="33" name="Imagen 32">
            <a:extLst>
              <a:ext uri="{FF2B5EF4-FFF2-40B4-BE49-F238E27FC236}">
                <a16:creationId xmlns:a16="http://schemas.microsoft.com/office/drawing/2014/main" id="{A26B8B63-6B59-EB42-A742-41FD49CD5BB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229850" y="11903053"/>
            <a:ext cx="1828800" cy="1828800"/>
          </a:xfrm>
          <a:prstGeom prst="rect">
            <a:avLst/>
          </a:prstGeom>
        </p:spPr>
      </p:pic>
      <p:sp>
        <p:nvSpPr>
          <p:cNvPr id="34" name="CuadroTexto 33">
            <a:extLst>
              <a:ext uri="{FF2B5EF4-FFF2-40B4-BE49-F238E27FC236}">
                <a16:creationId xmlns:a16="http://schemas.microsoft.com/office/drawing/2014/main" id="{5FFEEA1D-3C19-D04D-A43C-3F6D06E64AED}"/>
              </a:ext>
            </a:extLst>
          </p:cNvPr>
          <p:cNvSpPr txBox="1"/>
          <p:nvPr/>
        </p:nvSpPr>
        <p:spPr>
          <a:xfrm>
            <a:off x="1171899" y="12212051"/>
            <a:ext cx="811840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 ipsum dolor sit amet, consectetuer adipiscing elit, sed diam nonummy nibh euismod tincidunt ut laoreet dolore.</a:t>
            </a:r>
          </a:p>
        </p:txBody>
      </p:sp>
    </p:spTree>
    <p:extLst>
      <p:ext uri="{BB962C8B-B14F-4D97-AF65-F5344CB8AC3E}">
        <p14:creationId xmlns:p14="http://schemas.microsoft.com/office/powerpoint/2010/main" val="3209565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n 32">
            <a:extLst>
              <a:ext uri="{FF2B5EF4-FFF2-40B4-BE49-F238E27FC236}">
                <a16:creationId xmlns:a16="http://schemas.microsoft.com/office/drawing/2014/main" id="{5198FEF3-3BAE-D844-A478-F773C7241B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4306"/>
            <a:ext cx="13716000" cy="17145000"/>
          </a:xfrm>
          <a:prstGeom prst="rect">
            <a:avLst/>
          </a:prstGeom>
        </p:spPr>
      </p:pic>
      <p:pic>
        <p:nvPicPr>
          <p:cNvPr id="40" name="Imagen 39">
            <a:extLst>
              <a:ext uri="{FF2B5EF4-FFF2-40B4-BE49-F238E27FC236}">
                <a16:creationId xmlns:a16="http://schemas.microsoft.com/office/drawing/2014/main" id="{79C9BBAD-3EFB-2C43-AE92-DB53573E90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45345"/>
            <a:ext cx="13716000" cy="40005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63FE2619-13AA-D84A-9AAB-5E2025ABEC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6900" y="0"/>
            <a:ext cx="4902200" cy="431800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ED6D2CFF-2AD0-DF4A-AFF5-A35BF331AC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1050" y="16251766"/>
            <a:ext cx="12153900" cy="330200"/>
          </a:xfrm>
          <a:prstGeom prst="rect">
            <a:avLst/>
          </a:prstGeom>
        </p:spPr>
      </p:pic>
      <p:pic>
        <p:nvPicPr>
          <p:cNvPr id="35" name="Imagen 34">
            <a:extLst>
              <a:ext uri="{FF2B5EF4-FFF2-40B4-BE49-F238E27FC236}">
                <a16:creationId xmlns:a16="http://schemas.microsoft.com/office/drawing/2014/main" id="{C6D09038-5C27-6843-8011-A3B7EC3D63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844072"/>
            <a:ext cx="13716000" cy="4000500"/>
          </a:xfrm>
          <a:prstGeom prst="rect">
            <a:avLst/>
          </a:prstGeom>
        </p:spPr>
      </p:pic>
      <p:pic>
        <p:nvPicPr>
          <p:cNvPr id="36" name="Imagen 35">
            <a:extLst>
              <a:ext uri="{FF2B5EF4-FFF2-40B4-BE49-F238E27FC236}">
                <a16:creationId xmlns:a16="http://schemas.microsoft.com/office/drawing/2014/main" id="{949FB931-B361-3C45-8977-BF4D75E752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04282" y="3367863"/>
            <a:ext cx="1841500" cy="2286000"/>
          </a:xfrm>
          <a:prstGeom prst="rect">
            <a:avLst/>
          </a:prstGeom>
        </p:spPr>
      </p:pic>
      <p:pic>
        <p:nvPicPr>
          <p:cNvPr id="37" name="Imagen 36">
            <a:extLst>
              <a:ext uri="{FF2B5EF4-FFF2-40B4-BE49-F238E27FC236}">
                <a16:creationId xmlns:a16="http://schemas.microsoft.com/office/drawing/2014/main" id="{6C329D12-5093-E44D-9D09-9548CF0E568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25032" y="6032941"/>
            <a:ext cx="1854200" cy="2336800"/>
          </a:xfrm>
          <a:prstGeom prst="rect">
            <a:avLst/>
          </a:prstGeom>
        </p:spPr>
      </p:pic>
      <p:pic>
        <p:nvPicPr>
          <p:cNvPr id="38" name="Imagen 37">
            <a:extLst>
              <a:ext uri="{FF2B5EF4-FFF2-40B4-BE49-F238E27FC236}">
                <a16:creationId xmlns:a16="http://schemas.microsoft.com/office/drawing/2014/main" id="{1E105ED5-D68E-E84D-9EEA-7F02F18FC8C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153523" y="9119854"/>
            <a:ext cx="1828800" cy="2133600"/>
          </a:xfrm>
          <a:prstGeom prst="rect">
            <a:avLst/>
          </a:prstGeom>
        </p:spPr>
      </p:pic>
      <p:pic>
        <p:nvPicPr>
          <p:cNvPr id="39" name="Imagen 38">
            <a:extLst>
              <a:ext uri="{FF2B5EF4-FFF2-40B4-BE49-F238E27FC236}">
                <a16:creationId xmlns:a16="http://schemas.microsoft.com/office/drawing/2014/main" id="{D8A9A4AD-7998-D44D-8BC1-8BBB1AADE2D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229850" y="11903053"/>
            <a:ext cx="1828800" cy="1828800"/>
          </a:xfrm>
          <a:prstGeom prst="rect">
            <a:avLst/>
          </a:prstGeom>
        </p:spPr>
      </p:pic>
      <p:sp>
        <p:nvSpPr>
          <p:cNvPr id="41" name="CuadroTexto 40">
            <a:extLst>
              <a:ext uri="{FF2B5EF4-FFF2-40B4-BE49-F238E27FC236}">
                <a16:creationId xmlns:a16="http://schemas.microsoft.com/office/drawing/2014/main" id="{1B3FE1B7-EE83-E546-B0C0-FDFC3937BFCB}"/>
              </a:ext>
            </a:extLst>
          </p:cNvPr>
          <p:cNvSpPr txBox="1"/>
          <p:nvPr/>
        </p:nvSpPr>
        <p:spPr>
          <a:xfrm>
            <a:off x="3600438" y="14730202"/>
            <a:ext cx="6515125" cy="618219"/>
          </a:xfrm>
          <a:prstGeom prst="rect">
            <a:avLst/>
          </a:prstGeom>
          <a:solidFill>
            <a:srgbClr val="F6EADD"/>
          </a:solidFill>
        </p:spPr>
        <p:txBody>
          <a:bodyPr wrap="square" lIns="108000" tIns="108000" rIns="108000" bIns="108000" rtlCol="0">
            <a:spAutoFit/>
          </a:bodyPr>
          <a:lstStyle/>
          <a:p>
            <a:pPr algn="ctr"/>
            <a:r>
              <a:rPr lang="es-CL" sz="2600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Más información en </a:t>
            </a:r>
            <a:r>
              <a:rPr lang="es-CL" sz="26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cultura.gob.cl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248DEB3-2850-D34B-9BCA-0B5AD69639D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75000" y="7328694"/>
            <a:ext cx="7366000" cy="248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9451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RTE_CON FOTOGRAFÍA" id="{41DEFA52-D2EB-C048-B99F-EA42616177AE}" vid="{18C09CF5-9293-4F43-9404-F8F36096F6C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716</TotalTime>
  <Words>41</Words>
  <Application>Microsoft Macintosh PowerPoint</Application>
  <PresentationFormat>Personalizado</PresentationFormat>
  <Paragraphs>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Omar Luengo</dc:creator>
  <cp:lastModifiedBy>Omar Luengo</cp:lastModifiedBy>
  <cp:revision>34</cp:revision>
  <dcterms:created xsi:type="dcterms:W3CDTF">2024-09-30T18:42:26Z</dcterms:created>
  <dcterms:modified xsi:type="dcterms:W3CDTF">2025-12-13T22:49:40Z</dcterms:modified>
</cp:coreProperties>
</file>