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1F2D"/>
    <a:srgbClr val="1C3052"/>
    <a:srgbClr val="B590E2"/>
    <a:srgbClr val="C29586"/>
    <a:srgbClr val="E50C3E"/>
    <a:srgbClr val="F6EADD"/>
    <a:srgbClr val="263F15"/>
    <a:srgbClr val="2B20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95179"/>
  </p:normalViewPr>
  <p:slideViewPr>
    <p:cSldViewPr snapToGrid="0" snapToObjects="1">
      <p:cViewPr varScale="1">
        <p:scale>
          <a:sx n="96" d="100"/>
          <a:sy n="96" d="100"/>
        </p:scale>
        <p:origin x="62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EBD11EC3-281E-0842-992A-A8E890259D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5447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918AB4-61BD-AF44-847E-8394765F3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7123BE4-D18B-904D-B555-3FD2C789C4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55AB3F9-3EBB-684C-9D28-A5902FA995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A1347FD-E85C-4144-9420-DE4A5D28E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D05C7-4F5C-E544-9142-29651638D972}" type="datetimeFigureOut">
              <a:rPr lang="es-CL" smtClean="0"/>
              <a:t>22-12-25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CCD93C4-A13E-C34A-AFC9-E0A9C338F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AC67E42-B558-6643-894F-4845D0DA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D3AB0-C21E-424A-A4A3-C6734249DEE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69159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9BB9F1-819A-F44A-AD0F-0695B48CD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8015116-340B-7045-98BB-957EEEDC58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DAF2834-38DB-9B49-9927-EBAE8808A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D05C7-4F5C-E544-9142-29651638D972}" type="datetimeFigureOut">
              <a:rPr lang="es-CL" smtClean="0"/>
              <a:t>22-12-25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539D0E8-64AA-B646-9E97-2BCD18187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F603203-8CDF-304D-A4FB-282B29C5C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D3AB0-C21E-424A-A4A3-C6734249DEE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919684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39C1F1F-C331-F047-BC8D-E11E6DC466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B1EBE17-F11E-1649-B9F3-C43B939B11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1ED2FA6-9FDE-A241-8A63-3CCBB9128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D05C7-4F5C-E544-9142-29651638D972}" type="datetimeFigureOut">
              <a:rPr lang="es-CL" smtClean="0"/>
              <a:t>22-12-25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3BD49D5-05A8-0849-B913-30A87D505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6A13730-666A-5B4E-8D14-06D32DB82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D3AB0-C21E-424A-A4A3-C6734249DEE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40798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8499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3114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5247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940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7740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2BA34A-55CF-864E-9924-660EC5881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5EB5F81-CAE0-2A46-A49A-0824C02BE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D05C7-4F5C-E544-9142-29651638D972}" type="datetimeFigureOut">
              <a:rPr lang="es-CL" smtClean="0"/>
              <a:t>22-12-25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93D3781-8E81-5C4A-B434-1E2BAAAC1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B386172-1CD5-3E42-8EC5-375B329D7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D3AB0-C21E-424A-A4A3-C6734249DEE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67175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2C256AA-B1ED-4E4B-9305-21600A50C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D05C7-4F5C-E544-9142-29651638D972}" type="datetimeFigureOut">
              <a:rPr lang="es-CL" smtClean="0"/>
              <a:t>22-12-25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17F3BE6-6A5A-BD4C-A3F2-7BDB95A10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DDBAE65-6152-1B46-8A61-4A1E5F433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D3AB0-C21E-424A-A4A3-C6734249DEE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59673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2E3538-E536-5047-8017-1685B50AD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92FCE0A-677A-7047-B93E-866B06B8A0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E653FC9-14AF-2840-9C15-329DB24F18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A2B7DBB-E388-2F48-891F-CA81AD144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D05C7-4F5C-E544-9142-29651638D972}" type="datetimeFigureOut">
              <a:rPr lang="es-CL" smtClean="0"/>
              <a:t>22-12-25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971B0F1-0B25-9449-B453-C8F8DB099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2902D93-FA82-074F-B6E8-7E0C664F3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D3AB0-C21E-424A-A4A3-C6734249DEE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16243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B5A01B9-E0DC-444C-822E-1A68F3889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E3752B9-A365-7346-AED2-25666B038A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82062EC-2962-B84A-9477-58621E7352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D05C7-4F5C-E544-9142-29651638D972}" type="datetimeFigureOut">
              <a:rPr lang="es-CL" smtClean="0"/>
              <a:t>22-12-25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7494403-2D49-F843-BD6E-F4B4657898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B192DD5-BE11-C342-B03B-CBA39D43F0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D3AB0-C21E-424A-A4A3-C6734249DEE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62364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3" r:id="rId3"/>
    <p:sldLayoutId id="2147483660" r:id="rId4"/>
    <p:sldLayoutId id="2147483650" r:id="rId5"/>
    <p:sldLayoutId id="2147483652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Grupo 60">
            <a:extLst>
              <a:ext uri="{FF2B5EF4-FFF2-40B4-BE49-F238E27FC236}">
                <a16:creationId xmlns:a16="http://schemas.microsoft.com/office/drawing/2014/main" id="{B94BFFE1-00F8-D946-8679-20EF72C645A6}"/>
              </a:ext>
            </a:extLst>
          </p:cNvPr>
          <p:cNvGrpSpPr/>
          <p:nvPr/>
        </p:nvGrpSpPr>
        <p:grpSpPr>
          <a:xfrm>
            <a:off x="0" y="2352805"/>
            <a:ext cx="12192000" cy="1840529"/>
            <a:chOff x="-84884" y="2352805"/>
            <a:chExt cx="12367206" cy="1840529"/>
          </a:xfrm>
        </p:grpSpPr>
        <p:pic>
          <p:nvPicPr>
            <p:cNvPr id="59" name="Imagen 58">
              <a:extLst>
                <a:ext uri="{FF2B5EF4-FFF2-40B4-BE49-F238E27FC236}">
                  <a16:creationId xmlns:a16="http://schemas.microsoft.com/office/drawing/2014/main" id="{9C0F0AD1-5BE7-4049-AD3C-42769BA4C8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84884" y="2352805"/>
              <a:ext cx="6206202" cy="1810142"/>
            </a:xfrm>
            <a:prstGeom prst="rect">
              <a:avLst/>
            </a:prstGeom>
          </p:spPr>
        </p:pic>
        <p:pic>
          <p:nvPicPr>
            <p:cNvPr id="60" name="Imagen 59">
              <a:extLst>
                <a:ext uri="{FF2B5EF4-FFF2-40B4-BE49-F238E27FC236}">
                  <a16:creationId xmlns:a16="http://schemas.microsoft.com/office/drawing/2014/main" id="{1E005968-0AF5-1B45-BF9E-AB78134FA6F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076120" y="2383192"/>
              <a:ext cx="6206202" cy="1810142"/>
            </a:xfrm>
            <a:prstGeom prst="rect">
              <a:avLst/>
            </a:prstGeom>
          </p:spPr>
        </p:pic>
      </p:grpSp>
      <p:sp>
        <p:nvSpPr>
          <p:cNvPr id="4" name="CuadroTexto 3">
            <a:extLst>
              <a:ext uri="{FF2B5EF4-FFF2-40B4-BE49-F238E27FC236}">
                <a16:creationId xmlns:a16="http://schemas.microsoft.com/office/drawing/2014/main" id="{29DE03D3-932C-DB44-910C-93DFE802B46A}"/>
              </a:ext>
            </a:extLst>
          </p:cNvPr>
          <p:cNvSpPr txBox="1"/>
          <p:nvPr/>
        </p:nvSpPr>
        <p:spPr>
          <a:xfrm>
            <a:off x="3750035" y="2649130"/>
            <a:ext cx="46521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PREMIOS</a:t>
            </a:r>
          </a:p>
          <a:p>
            <a:pPr algn="ctr"/>
            <a:r>
              <a:rPr lang="es-CL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REGIONALES</a:t>
            </a:r>
          </a:p>
        </p:txBody>
      </p:sp>
      <p:sp>
        <p:nvSpPr>
          <p:cNvPr id="48" name="Rectángulo 47">
            <a:extLst>
              <a:ext uri="{FF2B5EF4-FFF2-40B4-BE49-F238E27FC236}">
                <a16:creationId xmlns:a16="http://schemas.microsoft.com/office/drawing/2014/main" id="{22DD2CD9-A866-B640-9C47-3A683000009D}"/>
              </a:ext>
            </a:extLst>
          </p:cNvPr>
          <p:cNvSpPr/>
          <p:nvPr/>
        </p:nvSpPr>
        <p:spPr>
          <a:xfrm>
            <a:off x="0" y="6527524"/>
            <a:ext cx="12192000" cy="330476"/>
          </a:xfrm>
          <a:prstGeom prst="rect">
            <a:avLst/>
          </a:prstGeom>
          <a:solidFill>
            <a:srgbClr val="B590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29608A7-95A8-FE4F-A67C-E293E166DFD3}"/>
              </a:ext>
            </a:extLst>
          </p:cNvPr>
          <p:cNvSpPr txBox="1"/>
          <p:nvPr/>
        </p:nvSpPr>
        <p:spPr>
          <a:xfrm>
            <a:off x="5114671" y="4544517"/>
            <a:ext cx="19228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TARAPACÁ </a:t>
            </a:r>
            <a:r>
              <a:rPr lang="es-CL" sz="1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2026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40621FB-BEDC-5F46-856A-142EB9CEFD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5920" y="0"/>
            <a:ext cx="3200400" cy="228600"/>
          </a:xfrm>
          <a:prstGeom prst="rect">
            <a:avLst/>
          </a:prstGeom>
        </p:spPr>
      </p:pic>
      <p:grpSp>
        <p:nvGrpSpPr>
          <p:cNvPr id="47" name="Grupo 46">
            <a:extLst>
              <a:ext uri="{FF2B5EF4-FFF2-40B4-BE49-F238E27FC236}">
                <a16:creationId xmlns:a16="http://schemas.microsoft.com/office/drawing/2014/main" id="{E219FB01-7B04-A643-A4A7-9820D007BAE4}"/>
              </a:ext>
            </a:extLst>
          </p:cNvPr>
          <p:cNvGrpSpPr/>
          <p:nvPr/>
        </p:nvGrpSpPr>
        <p:grpSpPr>
          <a:xfrm>
            <a:off x="5688055" y="4354139"/>
            <a:ext cx="776131" cy="122352"/>
            <a:chOff x="5722374" y="5619135"/>
            <a:chExt cx="1223254" cy="192838"/>
          </a:xfrm>
        </p:grpSpPr>
        <p:sp>
          <p:nvSpPr>
            <p:cNvPr id="42" name="Elipse 41">
              <a:extLst>
                <a:ext uri="{FF2B5EF4-FFF2-40B4-BE49-F238E27FC236}">
                  <a16:creationId xmlns:a16="http://schemas.microsoft.com/office/drawing/2014/main" id="{079B2A60-7091-F448-9E53-A6B920895111}"/>
                </a:ext>
              </a:extLst>
            </p:cNvPr>
            <p:cNvSpPr/>
            <p:nvPr/>
          </p:nvSpPr>
          <p:spPr>
            <a:xfrm>
              <a:off x="5722374" y="5619135"/>
              <a:ext cx="191730" cy="191730"/>
            </a:xfrm>
            <a:prstGeom prst="ellipse">
              <a:avLst/>
            </a:prstGeom>
            <a:solidFill>
              <a:srgbClr val="E50C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43" name="Elipse 42">
              <a:extLst>
                <a:ext uri="{FF2B5EF4-FFF2-40B4-BE49-F238E27FC236}">
                  <a16:creationId xmlns:a16="http://schemas.microsoft.com/office/drawing/2014/main" id="{60410A72-A42B-9F42-8A1B-B2111965DD67}"/>
                </a:ext>
              </a:extLst>
            </p:cNvPr>
            <p:cNvSpPr/>
            <p:nvPr/>
          </p:nvSpPr>
          <p:spPr>
            <a:xfrm>
              <a:off x="5980255" y="5619135"/>
              <a:ext cx="191730" cy="191730"/>
            </a:xfrm>
            <a:prstGeom prst="ellipse">
              <a:avLst/>
            </a:prstGeom>
            <a:solidFill>
              <a:srgbClr val="E50C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44" name="Elipse 43">
              <a:extLst>
                <a:ext uri="{FF2B5EF4-FFF2-40B4-BE49-F238E27FC236}">
                  <a16:creationId xmlns:a16="http://schemas.microsoft.com/office/drawing/2014/main" id="{61F07675-7083-9348-97FF-F7DB275FF080}"/>
                </a:ext>
              </a:extLst>
            </p:cNvPr>
            <p:cNvSpPr/>
            <p:nvPr/>
          </p:nvSpPr>
          <p:spPr>
            <a:xfrm>
              <a:off x="6238136" y="5619135"/>
              <a:ext cx="191730" cy="191730"/>
            </a:xfrm>
            <a:prstGeom prst="ellipse">
              <a:avLst/>
            </a:prstGeom>
            <a:solidFill>
              <a:srgbClr val="E50C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45" name="Elipse 44">
              <a:extLst>
                <a:ext uri="{FF2B5EF4-FFF2-40B4-BE49-F238E27FC236}">
                  <a16:creationId xmlns:a16="http://schemas.microsoft.com/office/drawing/2014/main" id="{B1531859-87A9-5C4A-B42B-5D3385AC4799}"/>
                </a:ext>
              </a:extLst>
            </p:cNvPr>
            <p:cNvSpPr/>
            <p:nvPr/>
          </p:nvSpPr>
          <p:spPr>
            <a:xfrm>
              <a:off x="6496017" y="5620243"/>
              <a:ext cx="191730" cy="191730"/>
            </a:xfrm>
            <a:prstGeom prst="ellipse">
              <a:avLst/>
            </a:prstGeom>
            <a:solidFill>
              <a:srgbClr val="E50C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46" name="Elipse 45">
              <a:extLst>
                <a:ext uri="{FF2B5EF4-FFF2-40B4-BE49-F238E27FC236}">
                  <a16:creationId xmlns:a16="http://schemas.microsoft.com/office/drawing/2014/main" id="{D2628769-E58D-154F-9B71-C40B2C9B18B2}"/>
                </a:ext>
              </a:extLst>
            </p:cNvPr>
            <p:cNvSpPr/>
            <p:nvPr/>
          </p:nvSpPr>
          <p:spPr>
            <a:xfrm>
              <a:off x="6753898" y="5619135"/>
              <a:ext cx="191730" cy="191730"/>
            </a:xfrm>
            <a:prstGeom prst="ellipse">
              <a:avLst/>
            </a:prstGeom>
            <a:solidFill>
              <a:srgbClr val="E50C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</p:grpSp>
      <p:pic>
        <p:nvPicPr>
          <p:cNvPr id="49" name="Imagen 48">
            <a:extLst>
              <a:ext uri="{FF2B5EF4-FFF2-40B4-BE49-F238E27FC236}">
                <a16:creationId xmlns:a16="http://schemas.microsoft.com/office/drawing/2014/main" id="{70381CBE-C277-BB41-A027-1973011911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3250" y="6586516"/>
            <a:ext cx="10985500" cy="190500"/>
          </a:xfrm>
          <a:prstGeom prst="rect">
            <a:avLst/>
          </a:prstGeom>
        </p:spPr>
      </p:pic>
      <p:pic>
        <p:nvPicPr>
          <p:cNvPr id="63" name="Imagen 62">
            <a:extLst>
              <a:ext uri="{FF2B5EF4-FFF2-40B4-BE49-F238E27FC236}">
                <a16:creationId xmlns:a16="http://schemas.microsoft.com/office/drawing/2014/main" id="{D47D3BB5-6D69-5643-8497-E6139DE44B4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22617" y="1373352"/>
            <a:ext cx="1081587" cy="1081587"/>
          </a:xfrm>
          <a:prstGeom prst="rect">
            <a:avLst/>
          </a:prstGeom>
        </p:spPr>
      </p:pic>
      <p:pic>
        <p:nvPicPr>
          <p:cNvPr id="65" name="Imagen 64">
            <a:extLst>
              <a:ext uri="{FF2B5EF4-FFF2-40B4-BE49-F238E27FC236}">
                <a16:creationId xmlns:a16="http://schemas.microsoft.com/office/drawing/2014/main" id="{9D97D961-77C4-1A40-8E6F-A7E5F0AC0A7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37094" y="3981791"/>
            <a:ext cx="1004829" cy="1116477"/>
          </a:xfrm>
          <a:prstGeom prst="rect">
            <a:avLst/>
          </a:prstGeom>
        </p:spPr>
      </p:pic>
      <p:pic>
        <p:nvPicPr>
          <p:cNvPr id="67" name="Imagen 66">
            <a:extLst>
              <a:ext uri="{FF2B5EF4-FFF2-40B4-BE49-F238E27FC236}">
                <a16:creationId xmlns:a16="http://schemas.microsoft.com/office/drawing/2014/main" id="{3C99CCA2-99AE-D944-8463-380E7675DF3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69903" y="3308278"/>
            <a:ext cx="1060653" cy="1053675"/>
          </a:xfrm>
          <a:prstGeom prst="rect">
            <a:avLst/>
          </a:prstGeom>
        </p:spPr>
      </p:pic>
      <p:pic>
        <p:nvPicPr>
          <p:cNvPr id="69" name="Imagen 68">
            <a:extLst>
              <a:ext uri="{FF2B5EF4-FFF2-40B4-BE49-F238E27FC236}">
                <a16:creationId xmlns:a16="http://schemas.microsoft.com/office/drawing/2014/main" id="{EABFA91C-A120-584F-96C9-690C09C22DE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245871" y="2197151"/>
            <a:ext cx="1004829" cy="1039719"/>
          </a:xfrm>
          <a:prstGeom prst="rect">
            <a:avLst/>
          </a:prstGeom>
        </p:spPr>
      </p:pic>
      <p:pic>
        <p:nvPicPr>
          <p:cNvPr id="70" name="Imagen 69">
            <a:extLst>
              <a:ext uri="{FF2B5EF4-FFF2-40B4-BE49-F238E27FC236}">
                <a16:creationId xmlns:a16="http://schemas.microsoft.com/office/drawing/2014/main" id="{F1EB394A-4F31-FA47-A6F7-22996B68F66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799071" y="2197151"/>
            <a:ext cx="1004829" cy="1039719"/>
          </a:xfrm>
          <a:prstGeom prst="rect">
            <a:avLst/>
          </a:prstGeom>
        </p:spPr>
      </p:pic>
      <p:pic>
        <p:nvPicPr>
          <p:cNvPr id="71" name="Imagen 70">
            <a:extLst>
              <a:ext uri="{FF2B5EF4-FFF2-40B4-BE49-F238E27FC236}">
                <a16:creationId xmlns:a16="http://schemas.microsoft.com/office/drawing/2014/main" id="{C9D924C2-3484-C343-AA04-82197878AA3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856703" y="3308278"/>
            <a:ext cx="1060653" cy="1053675"/>
          </a:xfrm>
          <a:prstGeom prst="rect">
            <a:avLst/>
          </a:prstGeom>
        </p:spPr>
      </p:pic>
      <p:pic>
        <p:nvPicPr>
          <p:cNvPr id="72" name="Imagen 71">
            <a:extLst>
              <a:ext uri="{FF2B5EF4-FFF2-40B4-BE49-F238E27FC236}">
                <a16:creationId xmlns:a16="http://schemas.microsoft.com/office/drawing/2014/main" id="{8A71763A-2F73-7948-A120-5DFDB539512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77379" y="3981791"/>
            <a:ext cx="1004829" cy="1116477"/>
          </a:xfrm>
          <a:prstGeom prst="rect">
            <a:avLst/>
          </a:prstGeom>
        </p:spPr>
      </p:pic>
      <p:pic>
        <p:nvPicPr>
          <p:cNvPr id="73" name="Imagen 72">
            <a:extLst>
              <a:ext uri="{FF2B5EF4-FFF2-40B4-BE49-F238E27FC236}">
                <a16:creationId xmlns:a16="http://schemas.microsoft.com/office/drawing/2014/main" id="{D1CDEE77-AC5C-3B42-83AB-4B4FDC3CB1A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09417" y="1373352"/>
            <a:ext cx="1081587" cy="1081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3726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9DDD8E81-0F41-F94E-A365-B3DF06237C6A}"/>
              </a:ext>
            </a:extLst>
          </p:cNvPr>
          <p:cNvSpPr/>
          <p:nvPr/>
        </p:nvSpPr>
        <p:spPr>
          <a:xfrm>
            <a:off x="1" y="0"/>
            <a:ext cx="12191999" cy="6858000"/>
          </a:xfrm>
          <a:prstGeom prst="rect">
            <a:avLst/>
          </a:prstGeom>
          <a:solidFill>
            <a:srgbClr val="F6EA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1174B445-EE40-BB4F-A320-AA26B9A48E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5800" y="0"/>
            <a:ext cx="3200400" cy="228600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B75D1A0E-90B8-3145-8DFB-CB9095911BB4}"/>
              </a:ext>
            </a:extLst>
          </p:cNvPr>
          <p:cNvSpPr/>
          <p:nvPr/>
        </p:nvSpPr>
        <p:spPr>
          <a:xfrm>
            <a:off x="0" y="6527524"/>
            <a:ext cx="12192000" cy="330476"/>
          </a:xfrm>
          <a:prstGeom prst="rect">
            <a:avLst/>
          </a:prstGeom>
          <a:solidFill>
            <a:srgbClr val="B590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C3C59A3-CB64-154B-9665-51658A7E88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250" y="6586516"/>
            <a:ext cx="10985500" cy="190500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53A9DEDD-DAD8-AE4C-8909-DF28C7BA8639}"/>
              </a:ext>
            </a:extLst>
          </p:cNvPr>
          <p:cNvSpPr txBox="1"/>
          <p:nvPr/>
        </p:nvSpPr>
        <p:spPr>
          <a:xfrm>
            <a:off x="5021449" y="4958669"/>
            <a:ext cx="4516814" cy="92333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s-CL" sz="2000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GANADOR(A)</a:t>
            </a:r>
          </a:p>
          <a:p>
            <a:r>
              <a:rPr lang="es-CL" sz="2000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PREMIO REGIONAL</a:t>
            </a:r>
          </a:p>
          <a:p>
            <a:r>
              <a:rPr lang="es-CL" sz="1400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CATEGORÍA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2FEB1953-4B58-BD4C-96D1-A1AAF57BCD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80" y="4702213"/>
            <a:ext cx="4854500" cy="1436243"/>
          </a:xfrm>
          <a:prstGeom prst="rect">
            <a:avLst/>
          </a:prstGeom>
        </p:spPr>
      </p:pic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id="{8BB975FB-D00B-EF43-A8FC-F7E8F0130901}"/>
              </a:ext>
            </a:extLst>
          </p:cNvPr>
          <p:cNvCxnSpPr>
            <a:cxnSpLocks/>
          </p:cNvCxnSpPr>
          <p:nvPr/>
        </p:nvCxnSpPr>
        <p:spPr>
          <a:xfrm>
            <a:off x="4852844" y="4613268"/>
            <a:ext cx="0" cy="1614132"/>
          </a:xfrm>
          <a:prstGeom prst="line">
            <a:avLst/>
          </a:prstGeom>
          <a:ln w="34925">
            <a:solidFill>
              <a:srgbClr val="2B1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9482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9DDD8E81-0F41-F94E-A365-B3DF06237C6A}"/>
              </a:ext>
            </a:extLst>
          </p:cNvPr>
          <p:cNvSpPr/>
          <p:nvPr/>
        </p:nvSpPr>
        <p:spPr>
          <a:xfrm>
            <a:off x="1" y="0"/>
            <a:ext cx="12191999" cy="6858000"/>
          </a:xfrm>
          <a:prstGeom prst="rect">
            <a:avLst/>
          </a:prstGeom>
          <a:solidFill>
            <a:srgbClr val="F6EA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1174B445-EE40-BB4F-A320-AA26B9A48E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5800" y="0"/>
            <a:ext cx="3200400" cy="228600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B75D1A0E-90B8-3145-8DFB-CB9095911BB4}"/>
              </a:ext>
            </a:extLst>
          </p:cNvPr>
          <p:cNvSpPr/>
          <p:nvPr/>
        </p:nvSpPr>
        <p:spPr>
          <a:xfrm>
            <a:off x="0" y="6527524"/>
            <a:ext cx="12192000" cy="330476"/>
          </a:xfrm>
          <a:prstGeom prst="rect">
            <a:avLst/>
          </a:prstGeom>
          <a:solidFill>
            <a:srgbClr val="B590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C3C59A3-CB64-154B-9665-51658A7E88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250" y="6586516"/>
            <a:ext cx="10985500" cy="190500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53A9DEDD-DAD8-AE4C-8909-DF28C7BA8639}"/>
              </a:ext>
            </a:extLst>
          </p:cNvPr>
          <p:cNvSpPr txBox="1"/>
          <p:nvPr/>
        </p:nvSpPr>
        <p:spPr>
          <a:xfrm>
            <a:off x="5021449" y="4958669"/>
            <a:ext cx="4516814" cy="92333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s-CL" sz="2000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GANADOR(A)</a:t>
            </a:r>
          </a:p>
          <a:p>
            <a:r>
              <a:rPr lang="es-CL" sz="2000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PREMIO REGIONAL</a:t>
            </a:r>
          </a:p>
          <a:p>
            <a:r>
              <a:rPr lang="es-CL" sz="1400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CATEGORÍA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2FEB1953-4B58-BD4C-96D1-A1AAF57BCD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80" y="4702213"/>
            <a:ext cx="4854500" cy="1436243"/>
          </a:xfrm>
          <a:prstGeom prst="rect">
            <a:avLst/>
          </a:prstGeom>
        </p:spPr>
      </p:pic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id="{8BB975FB-D00B-EF43-A8FC-F7E8F0130901}"/>
              </a:ext>
            </a:extLst>
          </p:cNvPr>
          <p:cNvCxnSpPr>
            <a:cxnSpLocks/>
          </p:cNvCxnSpPr>
          <p:nvPr/>
        </p:nvCxnSpPr>
        <p:spPr>
          <a:xfrm>
            <a:off x="4852844" y="4613268"/>
            <a:ext cx="0" cy="1614132"/>
          </a:xfrm>
          <a:prstGeom prst="line">
            <a:avLst/>
          </a:prstGeom>
          <a:ln w="34925">
            <a:solidFill>
              <a:srgbClr val="2B1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9324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F3955CDF-BAD7-EB42-8DE2-7FD41230AB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5800" y="0"/>
            <a:ext cx="3200400" cy="228600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33460584-E7A9-0E42-AE03-E42E191B3CCB}"/>
              </a:ext>
            </a:extLst>
          </p:cNvPr>
          <p:cNvSpPr/>
          <p:nvPr/>
        </p:nvSpPr>
        <p:spPr>
          <a:xfrm>
            <a:off x="0" y="6527524"/>
            <a:ext cx="12192000" cy="330476"/>
          </a:xfrm>
          <a:prstGeom prst="rect">
            <a:avLst/>
          </a:prstGeom>
          <a:solidFill>
            <a:srgbClr val="B590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E7F17450-92F0-E24F-BCB4-94BDD65E1E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250" y="6586516"/>
            <a:ext cx="10985500" cy="19050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17F01AFD-E52E-A34A-A0A6-FDB5DB2CBA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16000" y="2759897"/>
            <a:ext cx="3960000" cy="1338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8192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18</Words>
  <Application>Microsoft Macintosh PowerPoint</Application>
  <PresentationFormat>Panorámica</PresentationFormat>
  <Paragraphs>9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Verdana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Omar Luengo</dc:creator>
  <cp:lastModifiedBy>Omar Luengo</cp:lastModifiedBy>
  <cp:revision>37</cp:revision>
  <dcterms:created xsi:type="dcterms:W3CDTF">2024-11-19T15:44:34Z</dcterms:created>
  <dcterms:modified xsi:type="dcterms:W3CDTF">2025-12-23T00:27:58Z</dcterms:modified>
</cp:coreProperties>
</file>