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1F2D"/>
    <a:srgbClr val="1C3052"/>
    <a:srgbClr val="B590E2"/>
    <a:srgbClr val="C29586"/>
    <a:srgbClr val="E50C3E"/>
    <a:srgbClr val="F6EADD"/>
    <a:srgbClr val="263F15"/>
    <a:srgbClr val="2B2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179"/>
  </p:normalViewPr>
  <p:slideViewPr>
    <p:cSldViewPr snapToGrid="0" snapToObjects="1">
      <p:cViewPr varScale="1">
        <p:scale>
          <a:sx n="96" d="100"/>
          <a:sy n="96" d="100"/>
        </p:scale>
        <p:origin x="6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BD11EC3-281E-0842-992A-A8E890259D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44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918AB4-61BD-AF44-847E-8394765F3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7123BE4-D18B-904D-B555-3FD2C789C4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5AB3F9-3EBB-684C-9D28-A5902FA99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1347FD-E85C-4144-9420-DE4A5D28E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CD93C4-A13E-C34A-AFC9-E0A9C338F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C67E42-B558-6643-894F-4845D0DA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9159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BB9F1-819A-F44A-AD0F-0695B48C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8015116-340B-7045-98BB-957EEEDC5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AF2834-38DB-9B49-9927-EBAE8808A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39D0E8-64AA-B646-9E97-2BCD18187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603203-8CDF-304D-A4FB-282B29C5C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1968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9C1F1F-C331-F047-BC8D-E11E6DC466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B1EBE17-F11E-1649-B9F3-C43B939B1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ED2FA6-9FDE-A241-8A63-3CCBB9128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BD49D5-05A8-0849-B913-30A87D505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A13730-666A-5B4E-8D14-06D32DB8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079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49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311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524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94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774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2BA34A-55CF-864E-9924-660EC5881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5EB5F81-CAE0-2A46-A49A-0824C02BE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3D3781-8E81-5C4A-B434-1E2BAAAC1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B386172-1CD5-3E42-8EC5-375B329D7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717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2C256AA-B1ED-4E4B-9305-21600A50C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17F3BE6-6A5A-BD4C-A3F2-7BDB95A10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DDBAE65-6152-1B46-8A61-4A1E5F433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967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2E3538-E536-5047-8017-1685B50AD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2FCE0A-677A-7047-B93E-866B06B8A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653FC9-14AF-2840-9C15-329DB24F1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2B7DBB-E388-2F48-891F-CA81AD14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71B0F1-0B25-9449-B453-C8F8DB09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902D93-FA82-074F-B6E8-7E0C664F3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624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B5A01B9-E0DC-444C-822E-1A68F3889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3752B9-A365-7346-AED2-25666B038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2062EC-2962-B84A-9477-58621E735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494403-2D49-F843-BD6E-F4B4657898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192DD5-BE11-C342-B03B-CBA39D43F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236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60" r:id="rId4"/>
    <p:sldLayoutId id="2147483650" r:id="rId5"/>
    <p:sldLayoutId id="2147483652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upo 60">
            <a:extLst>
              <a:ext uri="{FF2B5EF4-FFF2-40B4-BE49-F238E27FC236}">
                <a16:creationId xmlns:a16="http://schemas.microsoft.com/office/drawing/2014/main" id="{B94BFFE1-00F8-D946-8679-20EF72C645A6}"/>
              </a:ext>
            </a:extLst>
          </p:cNvPr>
          <p:cNvGrpSpPr/>
          <p:nvPr/>
        </p:nvGrpSpPr>
        <p:grpSpPr>
          <a:xfrm>
            <a:off x="0" y="2352805"/>
            <a:ext cx="12192000" cy="1840529"/>
            <a:chOff x="-84884" y="2352805"/>
            <a:chExt cx="12367206" cy="1840529"/>
          </a:xfrm>
        </p:grpSpPr>
        <p:pic>
          <p:nvPicPr>
            <p:cNvPr id="59" name="Imagen 58">
              <a:extLst>
                <a:ext uri="{FF2B5EF4-FFF2-40B4-BE49-F238E27FC236}">
                  <a16:creationId xmlns:a16="http://schemas.microsoft.com/office/drawing/2014/main" id="{9C0F0AD1-5BE7-4049-AD3C-42769BA4C8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84884" y="2352805"/>
              <a:ext cx="6206202" cy="1810142"/>
            </a:xfrm>
            <a:prstGeom prst="rect">
              <a:avLst/>
            </a:prstGeom>
          </p:spPr>
        </p:pic>
        <p:pic>
          <p:nvPicPr>
            <p:cNvPr id="60" name="Imagen 59">
              <a:extLst>
                <a:ext uri="{FF2B5EF4-FFF2-40B4-BE49-F238E27FC236}">
                  <a16:creationId xmlns:a16="http://schemas.microsoft.com/office/drawing/2014/main" id="{1E005968-0AF5-1B45-BF9E-AB78134FA6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076120" y="2383192"/>
              <a:ext cx="6206202" cy="1810142"/>
            </a:xfrm>
            <a:prstGeom prst="rect">
              <a:avLst/>
            </a:prstGeom>
          </p:spPr>
        </p:pic>
      </p:grpSp>
      <p:sp>
        <p:nvSpPr>
          <p:cNvPr id="4" name="CuadroTexto 3">
            <a:extLst>
              <a:ext uri="{FF2B5EF4-FFF2-40B4-BE49-F238E27FC236}">
                <a16:creationId xmlns:a16="http://schemas.microsoft.com/office/drawing/2014/main" id="{29DE03D3-932C-DB44-910C-93DFE802B46A}"/>
              </a:ext>
            </a:extLst>
          </p:cNvPr>
          <p:cNvSpPr txBox="1"/>
          <p:nvPr/>
        </p:nvSpPr>
        <p:spPr>
          <a:xfrm>
            <a:off x="3750035" y="2649130"/>
            <a:ext cx="46521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PREMIOS</a:t>
            </a:r>
          </a:p>
          <a:p>
            <a:pPr algn="ctr"/>
            <a:r>
              <a:rPr lang="es-CL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REGIONALES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22DD2CD9-A866-B640-9C47-3A683000009D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40621FB-BEDC-5F46-856A-142EB9CEFD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29608A7-95A8-FE4F-A67C-E293E166DFD3}"/>
              </a:ext>
            </a:extLst>
          </p:cNvPr>
          <p:cNvSpPr txBox="1"/>
          <p:nvPr/>
        </p:nvSpPr>
        <p:spPr>
          <a:xfrm>
            <a:off x="5184565" y="4544517"/>
            <a:ext cx="18228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ATACAMA </a:t>
            </a:r>
            <a:r>
              <a:rPr lang="es-CL" sz="1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2026</a:t>
            </a:r>
          </a:p>
        </p:txBody>
      </p:sp>
      <p:pic>
        <p:nvPicPr>
          <p:cNvPr id="49" name="Imagen 48">
            <a:extLst>
              <a:ext uri="{FF2B5EF4-FFF2-40B4-BE49-F238E27FC236}">
                <a16:creationId xmlns:a16="http://schemas.microsoft.com/office/drawing/2014/main" id="{70381CBE-C277-BB41-A027-1973011911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grpSp>
        <p:nvGrpSpPr>
          <p:cNvPr id="47" name="Grupo 46">
            <a:extLst>
              <a:ext uri="{FF2B5EF4-FFF2-40B4-BE49-F238E27FC236}">
                <a16:creationId xmlns:a16="http://schemas.microsoft.com/office/drawing/2014/main" id="{E219FB01-7B04-A643-A4A7-9820D007BAE4}"/>
              </a:ext>
            </a:extLst>
          </p:cNvPr>
          <p:cNvGrpSpPr/>
          <p:nvPr/>
        </p:nvGrpSpPr>
        <p:grpSpPr>
          <a:xfrm>
            <a:off x="5685655" y="4354139"/>
            <a:ext cx="776131" cy="122352"/>
            <a:chOff x="5722374" y="5619135"/>
            <a:chExt cx="1223254" cy="192838"/>
          </a:xfrm>
        </p:grpSpPr>
        <p:sp>
          <p:nvSpPr>
            <p:cNvPr id="42" name="Elipse 41">
              <a:extLst>
                <a:ext uri="{FF2B5EF4-FFF2-40B4-BE49-F238E27FC236}">
                  <a16:creationId xmlns:a16="http://schemas.microsoft.com/office/drawing/2014/main" id="{079B2A60-7091-F448-9E53-A6B920895111}"/>
                </a:ext>
              </a:extLst>
            </p:cNvPr>
            <p:cNvSpPr/>
            <p:nvPr/>
          </p:nvSpPr>
          <p:spPr>
            <a:xfrm>
              <a:off x="5722374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3" name="Elipse 42">
              <a:extLst>
                <a:ext uri="{FF2B5EF4-FFF2-40B4-BE49-F238E27FC236}">
                  <a16:creationId xmlns:a16="http://schemas.microsoft.com/office/drawing/2014/main" id="{60410A72-A42B-9F42-8A1B-B2111965DD67}"/>
                </a:ext>
              </a:extLst>
            </p:cNvPr>
            <p:cNvSpPr/>
            <p:nvPr/>
          </p:nvSpPr>
          <p:spPr>
            <a:xfrm>
              <a:off x="5980255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4" name="Elipse 43">
              <a:extLst>
                <a:ext uri="{FF2B5EF4-FFF2-40B4-BE49-F238E27FC236}">
                  <a16:creationId xmlns:a16="http://schemas.microsoft.com/office/drawing/2014/main" id="{61F07675-7083-9348-97FF-F7DB275FF080}"/>
                </a:ext>
              </a:extLst>
            </p:cNvPr>
            <p:cNvSpPr/>
            <p:nvPr/>
          </p:nvSpPr>
          <p:spPr>
            <a:xfrm>
              <a:off x="6238136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5" name="Elipse 44">
              <a:extLst>
                <a:ext uri="{FF2B5EF4-FFF2-40B4-BE49-F238E27FC236}">
                  <a16:creationId xmlns:a16="http://schemas.microsoft.com/office/drawing/2014/main" id="{B1531859-87A9-5C4A-B42B-5D3385AC4799}"/>
                </a:ext>
              </a:extLst>
            </p:cNvPr>
            <p:cNvSpPr/>
            <p:nvPr/>
          </p:nvSpPr>
          <p:spPr>
            <a:xfrm>
              <a:off x="6496017" y="5620243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D2628769-E58D-154F-9B71-C40B2C9B18B2}"/>
                </a:ext>
              </a:extLst>
            </p:cNvPr>
            <p:cNvSpPr/>
            <p:nvPr/>
          </p:nvSpPr>
          <p:spPr>
            <a:xfrm>
              <a:off x="6753898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pic>
        <p:nvPicPr>
          <p:cNvPr id="97" name="Imagen 96">
            <a:extLst>
              <a:ext uri="{FF2B5EF4-FFF2-40B4-BE49-F238E27FC236}">
                <a16:creationId xmlns:a16="http://schemas.microsoft.com/office/drawing/2014/main" id="{37076FF5-6997-FD46-970E-F71D395DC4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6907" y="3282268"/>
            <a:ext cx="1098375" cy="1054440"/>
          </a:xfrm>
          <a:prstGeom prst="rect">
            <a:avLst/>
          </a:prstGeom>
        </p:spPr>
      </p:pic>
      <p:pic>
        <p:nvPicPr>
          <p:cNvPr id="99" name="Imagen 98">
            <a:extLst>
              <a:ext uri="{FF2B5EF4-FFF2-40B4-BE49-F238E27FC236}">
                <a16:creationId xmlns:a16="http://schemas.microsoft.com/office/drawing/2014/main" id="{32BBFAB4-B80A-FB4F-9F68-9508C6D995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26343" y="4048606"/>
            <a:ext cx="1054440" cy="1054440"/>
          </a:xfrm>
          <a:prstGeom prst="rect">
            <a:avLst/>
          </a:prstGeom>
        </p:spPr>
      </p:pic>
      <p:pic>
        <p:nvPicPr>
          <p:cNvPr id="101" name="Imagen 100">
            <a:extLst>
              <a:ext uri="{FF2B5EF4-FFF2-40B4-BE49-F238E27FC236}">
                <a16:creationId xmlns:a16="http://schemas.microsoft.com/office/drawing/2014/main" id="{86B638A3-76A9-4746-BA01-4CE2A2D200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20842" y="1515589"/>
            <a:ext cx="1054440" cy="1054440"/>
          </a:xfrm>
          <a:prstGeom prst="rect">
            <a:avLst/>
          </a:prstGeom>
        </p:spPr>
      </p:pic>
      <p:pic>
        <p:nvPicPr>
          <p:cNvPr id="103" name="Imagen 102">
            <a:extLst>
              <a:ext uri="{FF2B5EF4-FFF2-40B4-BE49-F238E27FC236}">
                <a16:creationId xmlns:a16="http://schemas.microsoft.com/office/drawing/2014/main" id="{B2C46C38-249F-204E-9410-D6C11C90D4E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26343" y="2227828"/>
            <a:ext cx="1054440" cy="1054440"/>
          </a:xfrm>
          <a:prstGeom prst="rect">
            <a:avLst/>
          </a:prstGeom>
        </p:spPr>
      </p:pic>
      <p:pic>
        <p:nvPicPr>
          <p:cNvPr id="104" name="Imagen 103">
            <a:extLst>
              <a:ext uri="{FF2B5EF4-FFF2-40B4-BE49-F238E27FC236}">
                <a16:creationId xmlns:a16="http://schemas.microsoft.com/office/drawing/2014/main" id="{A602E540-0A72-104E-B1BD-5B96D96354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50943" y="4048606"/>
            <a:ext cx="1054440" cy="1054440"/>
          </a:xfrm>
          <a:prstGeom prst="rect">
            <a:avLst/>
          </a:prstGeom>
        </p:spPr>
      </p:pic>
      <p:pic>
        <p:nvPicPr>
          <p:cNvPr id="105" name="Imagen 104">
            <a:extLst>
              <a:ext uri="{FF2B5EF4-FFF2-40B4-BE49-F238E27FC236}">
                <a16:creationId xmlns:a16="http://schemas.microsoft.com/office/drawing/2014/main" id="{2160B7F9-0C19-D148-9FAA-D6CCB6E93C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50943" y="2227828"/>
            <a:ext cx="1054440" cy="1054440"/>
          </a:xfrm>
          <a:prstGeom prst="rect">
            <a:avLst/>
          </a:prstGeom>
        </p:spPr>
      </p:pic>
      <p:pic>
        <p:nvPicPr>
          <p:cNvPr id="106" name="Imagen 105">
            <a:extLst>
              <a:ext uri="{FF2B5EF4-FFF2-40B4-BE49-F238E27FC236}">
                <a16:creationId xmlns:a16="http://schemas.microsoft.com/office/drawing/2014/main" id="{0135A309-7AED-7B49-A7FD-246818DF93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16107" y="3287171"/>
            <a:ext cx="1098375" cy="1054440"/>
          </a:xfrm>
          <a:prstGeom prst="rect">
            <a:avLst/>
          </a:prstGeom>
        </p:spPr>
      </p:pic>
      <p:pic>
        <p:nvPicPr>
          <p:cNvPr id="107" name="Imagen 106">
            <a:extLst>
              <a:ext uri="{FF2B5EF4-FFF2-40B4-BE49-F238E27FC236}">
                <a16:creationId xmlns:a16="http://schemas.microsoft.com/office/drawing/2014/main" id="{C68D705F-3101-424A-9B80-8F4520C6B3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60042" y="1515589"/>
            <a:ext cx="1054440" cy="105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726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9DDD8E81-0F41-F94E-A365-B3DF06237C6A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F6EA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174B445-EE40-BB4F-A320-AA26B9A48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75D1A0E-90B8-3145-8DFB-CB9095911BB4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C3C59A3-CB64-154B-9665-51658A7E8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53A9DEDD-DAD8-AE4C-8909-DF28C7BA8639}"/>
              </a:ext>
            </a:extLst>
          </p:cNvPr>
          <p:cNvSpPr txBox="1"/>
          <p:nvPr/>
        </p:nvSpPr>
        <p:spPr>
          <a:xfrm>
            <a:off x="5021449" y="4958669"/>
            <a:ext cx="4516814" cy="9233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GANADOR(A)</a:t>
            </a:r>
          </a:p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 REGIONAL</a:t>
            </a:r>
          </a:p>
          <a:p>
            <a:r>
              <a:rPr lang="es-CL" sz="14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CATEGORÍA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FEB1953-4B58-BD4C-96D1-A1AAF57BCD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0" y="4702213"/>
            <a:ext cx="4854500" cy="1436243"/>
          </a:xfrm>
          <a:prstGeom prst="rect">
            <a:avLst/>
          </a:prstGeom>
        </p:spPr>
      </p:pic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8BB975FB-D00B-EF43-A8FC-F7E8F0130901}"/>
              </a:ext>
            </a:extLst>
          </p:cNvPr>
          <p:cNvCxnSpPr>
            <a:cxnSpLocks/>
          </p:cNvCxnSpPr>
          <p:nvPr/>
        </p:nvCxnSpPr>
        <p:spPr>
          <a:xfrm>
            <a:off x="4852844" y="4613268"/>
            <a:ext cx="0" cy="1614132"/>
          </a:xfrm>
          <a:prstGeom prst="line">
            <a:avLst/>
          </a:prstGeom>
          <a:ln w="34925">
            <a:solidFill>
              <a:srgbClr val="2B1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48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9DDD8E81-0F41-F94E-A365-B3DF06237C6A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F6EA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174B445-EE40-BB4F-A320-AA26B9A48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75D1A0E-90B8-3145-8DFB-CB9095911BB4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C3C59A3-CB64-154B-9665-51658A7E8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53A9DEDD-DAD8-AE4C-8909-DF28C7BA8639}"/>
              </a:ext>
            </a:extLst>
          </p:cNvPr>
          <p:cNvSpPr txBox="1"/>
          <p:nvPr/>
        </p:nvSpPr>
        <p:spPr>
          <a:xfrm>
            <a:off x="5021449" y="4958669"/>
            <a:ext cx="4516814" cy="9233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GANADOR(A)</a:t>
            </a:r>
          </a:p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 REGIONAL</a:t>
            </a:r>
          </a:p>
          <a:p>
            <a:r>
              <a:rPr lang="es-CL" sz="14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CATEGORÍA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FEB1953-4B58-BD4C-96D1-A1AAF57BCD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0" y="4702213"/>
            <a:ext cx="4854500" cy="1436243"/>
          </a:xfrm>
          <a:prstGeom prst="rect">
            <a:avLst/>
          </a:prstGeom>
        </p:spPr>
      </p:pic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8BB975FB-D00B-EF43-A8FC-F7E8F0130901}"/>
              </a:ext>
            </a:extLst>
          </p:cNvPr>
          <p:cNvCxnSpPr>
            <a:cxnSpLocks/>
          </p:cNvCxnSpPr>
          <p:nvPr/>
        </p:nvCxnSpPr>
        <p:spPr>
          <a:xfrm>
            <a:off x="4852844" y="4613268"/>
            <a:ext cx="0" cy="1614132"/>
          </a:xfrm>
          <a:prstGeom prst="line">
            <a:avLst/>
          </a:prstGeom>
          <a:ln w="34925">
            <a:solidFill>
              <a:srgbClr val="2B1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324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F3955CDF-BAD7-EB42-8DE2-7FD41230AB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33460584-E7A9-0E42-AE03-E42E191B3CCB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7F17450-92F0-E24F-BCB4-94BDD65E1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71B1700C-012B-B44D-B1CA-A013883E64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6000" y="2759897"/>
            <a:ext cx="3960000" cy="133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8192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18</Words>
  <Application>Microsoft Macintosh PowerPoint</Application>
  <PresentationFormat>Panorámica</PresentationFormat>
  <Paragraphs>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Luengo</dc:creator>
  <cp:lastModifiedBy>Omar Luengo</cp:lastModifiedBy>
  <cp:revision>39</cp:revision>
  <dcterms:created xsi:type="dcterms:W3CDTF">2024-11-19T15:44:34Z</dcterms:created>
  <dcterms:modified xsi:type="dcterms:W3CDTF">2025-12-23T00:28:56Z</dcterms:modified>
</cp:coreProperties>
</file>