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F2D"/>
    <a:srgbClr val="1C3052"/>
    <a:srgbClr val="B590E2"/>
    <a:srgbClr val="C29586"/>
    <a:srgbClr val="E50C3E"/>
    <a:srgbClr val="F6EADD"/>
    <a:srgbClr val="263F15"/>
    <a:srgbClr val="2B2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179"/>
  </p:normalViewPr>
  <p:slideViewPr>
    <p:cSldViewPr snapToGrid="0" snapToObjects="1">
      <p:cViewPr varScale="1">
        <p:scale>
          <a:sx n="96" d="100"/>
          <a:sy n="9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BD11EC3-281E-0842-992A-A8E890259D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4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18AB4-61BD-AF44-847E-8394765F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123BE4-D18B-904D-B555-3FD2C789C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5AB3F9-3EBB-684C-9D28-A5902FA99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1347FD-E85C-4144-9420-DE4A5D28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CD93C4-A13E-C34A-AFC9-E0A9C338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67E42-B558-6643-894F-4845D0DA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915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9F1-819A-F44A-AD0F-0695B48C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015116-340B-7045-98BB-957EEEDC5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AF2834-38DB-9B49-9927-EBAE8808A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39D0E8-64AA-B646-9E97-2BCD1818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603203-8CDF-304D-A4FB-282B29C5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1968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9C1F1F-C331-F047-BC8D-E11E6DC46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1EBE17-F11E-1649-B9F3-C43B939B1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ED2FA6-9FDE-A241-8A63-3CCBB912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BD49D5-05A8-0849-B913-30A87D505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A13730-666A-5B4E-8D14-06D32DB8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79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49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11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4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94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74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BA34A-55CF-864E-9924-660EC5881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EB5F81-CAE0-2A46-A49A-0824C02BE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3D3781-8E81-5C4A-B434-1E2BAAAC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386172-1CD5-3E42-8EC5-375B329D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71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C256AA-B1ED-4E4B-9305-21600A50C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7F3BE6-6A5A-BD4C-A3F2-7BDB95A1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DDBAE65-6152-1B46-8A61-4A1E5F433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967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E3538-E536-5047-8017-1685B50A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2FCE0A-677A-7047-B93E-866B06B8A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653FC9-14AF-2840-9C15-329DB24F1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2B7DBB-E388-2F48-891F-CA81AD14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71B0F1-0B25-9449-B453-C8F8DB09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902D93-FA82-074F-B6E8-7E0C664F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624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5A01B9-E0DC-444C-822E-1A68F3889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3752B9-A365-7346-AED2-25666B038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2062EC-2962-B84A-9477-58621E735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494403-2D49-F843-BD6E-F4B465789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92DD5-BE11-C342-B03B-CBA39D43F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236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60" r:id="rId4"/>
    <p:sldLayoutId id="2147483650" r:id="rId5"/>
    <p:sldLayoutId id="2147483652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upo 60">
            <a:extLst>
              <a:ext uri="{FF2B5EF4-FFF2-40B4-BE49-F238E27FC236}">
                <a16:creationId xmlns:a16="http://schemas.microsoft.com/office/drawing/2014/main" id="{B94BFFE1-00F8-D946-8679-20EF72C645A6}"/>
              </a:ext>
            </a:extLst>
          </p:cNvPr>
          <p:cNvGrpSpPr/>
          <p:nvPr/>
        </p:nvGrpSpPr>
        <p:grpSpPr>
          <a:xfrm>
            <a:off x="0" y="2352805"/>
            <a:ext cx="12192000" cy="1840529"/>
            <a:chOff x="-84884" y="2352805"/>
            <a:chExt cx="12367206" cy="1840529"/>
          </a:xfrm>
        </p:grpSpPr>
        <p:pic>
          <p:nvPicPr>
            <p:cNvPr id="59" name="Imagen 58">
              <a:extLst>
                <a:ext uri="{FF2B5EF4-FFF2-40B4-BE49-F238E27FC236}">
                  <a16:creationId xmlns:a16="http://schemas.microsoft.com/office/drawing/2014/main" id="{9C0F0AD1-5BE7-4049-AD3C-42769BA4C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84884" y="2352805"/>
              <a:ext cx="6206202" cy="1810142"/>
            </a:xfrm>
            <a:prstGeom prst="rect">
              <a:avLst/>
            </a:prstGeom>
          </p:spPr>
        </p:pic>
        <p:pic>
          <p:nvPicPr>
            <p:cNvPr id="60" name="Imagen 59">
              <a:extLst>
                <a:ext uri="{FF2B5EF4-FFF2-40B4-BE49-F238E27FC236}">
                  <a16:creationId xmlns:a16="http://schemas.microsoft.com/office/drawing/2014/main" id="{1E005968-0AF5-1B45-BF9E-AB78134FA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76120" y="2383192"/>
              <a:ext cx="6206202" cy="1810142"/>
            </a:xfrm>
            <a:prstGeom prst="rect">
              <a:avLst/>
            </a:prstGeom>
          </p:spPr>
        </p:pic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29DE03D3-932C-DB44-910C-93DFE802B46A}"/>
              </a:ext>
            </a:extLst>
          </p:cNvPr>
          <p:cNvSpPr txBox="1"/>
          <p:nvPr/>
        </p:nvSpPr>
        <p:spPr>
          <a:xfrm>
            <a:off x="3750035" y="2649130"/>
            <a:ext cx="46521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22DD2CD9-A866-B640-9C47-3A683000009D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9608A7-95A8-FE4F-A67C-E293E166DFD3}"/>
              </a:ext>
            </a:extLst>
          </p:cNvPr>
          <p:cNvSpPr txBox="1"/>
          <p:nvPr/>
        </p:nvSpPr>
        <p:spPr>
          <a:xfrm>
            <a:off x="4914042" y="4544517"/>
            <a:ext cx="2363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ANTOFAGASTA </a:t>
            </a:r>
            <a:r>
              <a:rPr lang="es-C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40621FB-BEDC-5F46-856A-142EB9CEF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pic>
        <p:nvPicPr>
          <p:cNvPr id="85" name="Imagen 84">
            <a:extLst>
              <a:ext uri="{FF2B5EF4-FFF2-40B4-BE49-F238E27FC236}">
                <a16:creationId xmlns:a16="http://schemas.microsoft.com/office/drawing/2014/main" id="{332A61E0-2736-E64B-88E6-84C52F694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3046" y="1435918"/>
            <a:ext cx="1112966" cy="1007969"/>
          </a:xfrm>
          <a:prstGeom prst="rect">
            <a:avLst/>
          </a:prstGeom>
        </p:spPr>
      </p:pic>
      <p:pic>
        <p:nvPicPr>
          <p:cNvPr id="87" name="Imagen 86">
            <a:extLst>
              <a:ext uri="{FF2B5EF4-FFF2-40B4-BE49-F238E27FC236}">
                <a16:creationId xmlns:a16="http://schemas.microsoft.com/office/drawing/2014/main" id="{010E5955-51C5-8D4D-83F5-BFBDF902BA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5931" y="4095077"/>
            <a:ext cx="1007969" cy="1007969"/>
          </a:xfrm>
          <a:prstGeom prst="rect">
            <a:avLst/>
          </a:prstGeom>
        </p:spPr>
      </p:pic>
      <p:pic>
        <p:nvPicPr>
          <p:cNvPr id="89" name="Imagen 88">
            <a:extLst>
              <a:ext uri="{FF2B5EF4-FFF2-40B4-BE49-F238E27FC236}">
                <a16:creationId xmlns:a16="http://schemas.microsoft.com/office/drawing/2014/main" id="{DA2A4A42-26F6-9F4F-B0ED-8918A0E3CA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48045" y="3308278"/>
            <a:ext cx="1077967" cy="1007969"/>
          </a:xfrm>
          <a:prstGeom prst="rect">
            <a:avLst/>
          </a:prstGeom>
        </p:spPr>
      </p:pic>
      <p:pic>
        <p:nvPicPr>
          <p:cNvPr id="91" name="Imagen 90">
            <a:extLst>
              <a:ext uri="{FF2B5EF4-FFF2-40B4-BE49-F238E27FC236}">
                <a16:creationId xmlns:a16="http://schemas.microsoft.com/office/drawing/2014/main" id="{463F43D9-8128-2447-BF99-8C4BC36C76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95931" y="2227828"/>
            <a:ext cx="1007969" cy="1007969"/>
          </a:xfrm>
          <a:prstGeom prst="rect">
            <a:avLst/>
          </a:prstGeom>
        </p:spPr>
      </p:pic>
      <p:pic>
        <p:nvPicPr>
          <p:cNvPr id="92" name="Imagen 91">
            <a:extLst>
              <a:ext uri="{FF2B5EF4-FFF2-40B4-BE49-F238E27FC236}">
                <a16:creationId xmlns:a16="http://schemas.microsoft.com/office/drawing/2014/main" id="{45C00EFC-C369-DE48-98CC-00F6000133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9726" y="1435918"/>
            <a:ext cx="1112966" cy="1007969"/>
          </a:xfrm>
          <a:prstGeom prst="rect">
            <a:avLst/>
          </a:prstGeom>
        </p:spPr>
      </p:pic>
      <p:pic>
        <p:nvPicPr>
          <p:cNvPr id="93" name="Imagen 92">
            <a:extLst>
              <a:ext uri="{FF2B5EF4-FFF2-40B4-BE49-F238E27FC236}">
                <a16:creationId xmlns:a16="http://schemas.microsoft.com/office/drawing/2014/main" id="{0B1CB7F6-AD40-8D4F-9228-9262A0A43B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4725" y="3308278"/>
            <a:ext cx="1077967" cy="1007969"/>
          </a:xfrm>
          <a:prstGeom prst="rect">
            <a:avLst/>
          </a:prstGeom>
        </p:spPr>
      </p:pic>
      <p:pic>
        <p:nvPicPr>
          <p:cNvPr id="94" name="Imagen 93">
            <a:extLst>
              <a:ext uri="{FF2B5EF4-FFF2-40B4-BE49-F238E27FC236}">
                <a16:creationId xmlns:a16="http://schemas.microsoft.com/office/drawing/2014/main" id="{5E93A581-730D-3641-BB79-D0EF5FE926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9579" y="4095077"/>
            <a:ext cx="1007969" cy="1007969"/>
          </a:xfrm>
          <a:prstGeom prst="rect">
            <a:avLst/>
          </a:prstGeom>
        </p:spPr>
      </p:pic>
      <p:pic>
        <p:nvPicPr>
          <p:cNvPr id="95" name="Imagen 94">
            <a:extLst>
              <a:ext uri="{FF2B5EF4-FFF2-40B4-BE49-F238E27FC236}">
                <a16:creationId xmlns:a16="http://schemas.microsoft.com/office/drawing/2014/main" id="{A1E898D5-D902-4C4D-91C3-8D28D1A275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9579" y="2227828"/>
            <a:ext cx="1007969" cy="1007969"/>
          </a:xfrm>
          <a:prstGeom prst="rect">
            <a:avLst/>
          </a:prstGeom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70381CBE-C277-BB41-A027-1973011911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grpSp>
        <p:nvGrpSpPr>
          <p:cNvPr id="47" name="Grupo 46">
            <a:extLst>
              <a:ext uri="{FF2B5EF4-FFF2-40B4-BE49-F238E27FC236}">
                <a16:creationId xmlns:a16="http://schemas.microsoft.com/office/drawing/2014/main" id="{E219FB01-7B04-A643-A4A7-9820D007BAE4}"/>
              </a:ext>
            </a:extLst>
          </p:cNvPr>
          <p:cNvGrpSpPr/>
          <p:nvPr/>
        </p:nvGrpSpPr>
        <p:grpSpPr>
          <a:xfrm>
            <a:off x="5685655" y="4354139"/>
            <a:ext cx="776131" cy="122352"/>
            <a:chOff x="5722374" y="5619135"/>
            <a:chExt cx="1223254" cy="192838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079B2A60-7091-F448-9E53-A6B920895111}"/>
                </a:ext>
              </a:extLst>
            </p:cNvPr>
            <p:cNvSpPr/>
            <p:nvPr/>
          </p:nvSpPr>
          <p:spPr>
            <a:xfrm>
              <a:off x="5722374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60410A72-A42B-9F42-8A1B-B2111965DD67}"/>
                </a:ext>
              </a:extLst>
            </p:cNvPr>
            <p:cNvSpPr/>
            <p:nvPr/>
          </p:nvSpPr>
          <p:spPr>
            <a:xfrm>
              <a:off x="5980255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61F07675-7083-9348-97FF-F7DB275FF080}"/>
                </a:ext>
              </a:extLst>
            </p:cNvPr>
            <p:cNvSpPr/>
            <p:nvPr/>
          </p:nvSpPr>
          <p:spPr>
            <a:xfrm>
              <a:off x="6238136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B1531859-87A9-5C4A-B42B-5D3385AC4799}"/>
                </a:ext>
              </a:extLst>
            </p:cNvPr>
            <p:cNvSpPr/>
            <p:nvPr/>
          </p:nvSpPr>
          <p:spPr>
            <a:xfrm>
              <a:off x="6496017" y="5620243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D2628769-E58D-154F-9B71-C40B2C9B18B2}"/>
                </a:ext>
              </a:extLst>
            </p:cNvPr>
            <p:cNvSpPr/>
            <p:nvPr/>
          </p:nvSpPr>
          <p:spPr>
            <a:xfrm>
              <a:off x="6753898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  <p:extLst>
      <p:ext uri="{BB962C8B-B14F-4D97-AF65-F5344CB8AC3E}">
        <p14:creationId xmlns:p14="http://schemas.microsoft.com/office/powerpoint/2010/main" val="36337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48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32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3955CDF-BAD7-EB42-8DE2-7FD41230A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33460584-E7A9-0E42-AE03-E42E191B3CCB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7F17450-92F0-E24F-BCB4-94BDD65E1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2AD649E-134A-9B40-ACEA-F8307891C4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6000" y="2759897"/>
            <a:ext cx="3960000" cy="133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19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18</Words>
  <Application>Microsoft Macintosh PowerPoint</Application>
  <PresentationFormat>Panorámica</PresentationFormat>
  <Paragraphs>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38</cp:revision>
  <dcterms:created xsi:type="dcterms:W3CDTF">2024-11-19T15:44:34Z</dcterms:created>
  <dcterms:modified xsi:type="dcterms:W3CDTF">2025-12-23T00:28:28Z</dcterms:modified>
</cp:coreProperties>
</file>