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>
      <p:cViewPr>
        <p:scale>
          <a:sx n="66" d="100"/>
          <a:sy n="66" d="100"/>
        </p:scale>
        <p:origin x="2240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6233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8036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  <a:prstGeom prst="rect">
            <a:avLst/>
          </a:prstGeo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644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542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6269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22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0495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526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8371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</p:spPr>
        <p:txBody>
          <a:bodyPr anchor="b"/>
          <a:lstStyle>
            <a:lvl1pPr>
              <a:defRPr sz="35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77981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</p:spPr>
        <p:txBody>
          <a:bodyPr anchor="b"/>
          <a:lstStyle>
            <a:lvl1pPr>
              <a:defRPr sz="35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34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B0AA025-92E2-6445-B017-2D8364C5408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035300" y="7581900"/>
            <a:ext cx="3987800" cy="1905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D05B475-0764-4243-9611-96E04D8FB6BB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10058400" cy="189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39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227EFB06-7EC4-FC79-60D5-1B365A423A6F}"/>
              </a:ext>
            </a:extLst>
          </p:cNvPr>
          <p:cNvSpPr txBox="1"/>
          <p:nvPr/>
        </p:nvSpPr>
        <p:spPr>
          <a:xfrm>
            <a:off x="1098467" y="2458284"/>
            <a:ext cx="7861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Secretaría Regional Ministerial de las Culturas, las Artes y el Patrimonio de la Región de Arica y Parinacota, a través del Departamento Ciudadanía Cultural, y el Programa </a:t>
            </a:r>
            <a:r>
              <a:rPr lang="es-CL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Fortalecimiento de la Identidad Cultural Regional</a:t>
            </a:r>
            <a:r>
              <a:rPr lang="es-CL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otorga el premio a: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B376B3F-EDF2-30CB-4632-C68460D94E5A}"/>
              </a:ext>
            </a:extLst>
          </p:cNvPr>
          <p:cNvSpPr txBox="1"/>
          <p:nvPr/>
        </p:nvSpPr>
        <p:spPr>
          <a:xfrm>
            <a:off x="736271" y="4833975"/>
            <a:ext cx="85858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 enfocar su trabajo artístico en la defensa y resguardo del patrimonio regional.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669D5C0-532D-BD2B-B8DF-793718885920}"/>
              </a:ext>
            </a:extLst>
          </p:cNvPr>
          <p:cNvSpPr txBox="1"/>
          <p:nvPr/>
        </p:nvSpPr>
        <p:spPr>
          <a:xfrm>
            <a:off x="2177512" y="6375035"/>
            <a:ext cx="57033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Raúl Calderón Díaz</a:t>
            </a:r>
          </a:p>
          <a:p>
            <a:pPr algn="ctr"/>
            <a:r>
              <a:rPr lang="es-C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Seremi (S) de las Culturas, las Artes y el Patrimonio</a:t>
            </a:r>
          </a:p>
          <a:p>
            <a:pPr algn="ctr"/>
            <a:r>
              <a:rPr lang="es-C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Región de Arica y Parinacota</a:t>
            </a:r>
          </a:p>
          <a:p>
            <a:pPr algn="ctr"/>
            <a:endParaRPr lang="es-CL" sz="11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s-CL" sz="11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C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Arica y Parinacota, diciembre 2025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0A849861-5207-792F-A4A2-1AA1DD643F59}"/>
              </a:ext>
            </a:extLst>
          </p:cNvPr>
          <p:cNvCxnSpPr>
            <a:cxnSpLocks/>
          </p:cNvCxnSpPr>
          <p:nvPr/>
        </p:nvCxnSpPr>
        <p:spPr>
          <a:xfrm>
            <a:off x="4061361" y="6344040"/>
            <a:ext cx="1935678" cy="0"/>
          </a:xfrm>
          <a:prstGeom prst="line">
            <a:avLst/>
          </a:prstGeom>
          <a:ln w="254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2B7C6A75-AB98-6446-940F-A277AE87FA0F}"/>
              </a:ext>
            </a:extLst>
          </p:cNvPr>
          <p:cNvSpPr txBox="1"/>
          <p:nvPr/>
        </p:nvSpPr>
        <p:spPr>
          <a:xfrm>
            <a:off x="1905000" y="3754582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Nombre del Ganador</a:t>
            </a:r>
          </a:p>
        </p:txBody>
      </p:sp>
    </p:spTree>
    <p:extLst>
      <p:ext uri="{BB962C8B-B14F-4D97-AF65-F5344CB8AC3E}">
        <p14:creationId xmlns:p14="http://schemas.microsoft.com/office/powerpoint/2010/main" val="14118218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87</Words>
  <Application>Microsoft Macintosh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Paula Soto Cornejo</dc:creator>
  <cp:lastModifiedBy>Omar Luengo</cp:lastModifiedBy>
  <cp:revision>10</cp:revision>
  <dcterms:created xsi:type="dcterms:W3CDTF">2024-11-15T16:16:11Z</dcterms:created>
  <dcterms:modified xsi:type="dcterms:W3CDTF">2025-12-13T01:22:12Z</dcterms:modified>
</cp:coreProperties>
</file>