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738" r:id="rId2"/>
    <p:sldMasterId id="2147483688" r:id="rId3"/>
    <p:sldMasterId id="2147483700" r:id="rId4"/>
    <p:sldMasterId id="2147483713" r:id="rId5"/>
    <p:sldMasterId id="2147483726" r:id="rId6"/>
  </p:sldMasterIdLst>
  <p:sldIdLst>
    <p:sldId id="262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3" autoAdjust="0"/>
    <p:restoredTop sz="97883" autoAdjust="0"/>
  </p:normalViewPr>
  <p:slideViewPr>
    <p:cSldViewPr snapToGrid="0" snapToObjects="1">
      <p:cViewPr>
        <p:scale>
          <a:sx n="121" d="100"/>
          <a:sy n="121" d="100"/>
        </p:scale>
        <p:origin x="-1384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1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52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1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33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23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29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9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023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1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9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97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49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451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271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96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  <p:pic>
        <p:nvPicPr>
          <p:cNvPr id="6" name="Imagen 5" descr="PORTADA PRESENTACION 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9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29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9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13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023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196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99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973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495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451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271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96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  <p:pic>
        <p:nvPicPr>
          <p:cNvPr id="6" name="Imagen 5" descr="PORTADA PRESENTACION 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8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859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208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0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29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145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552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52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13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339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9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23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2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2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14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55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Imagen 8" descr="ppt_02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1" y="0"/>
            <a:ext cx="9151032" cy="67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57C7-5851-C943-8F51-B5967FE176B2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2441-0C3A-9349-8E11-5B762E2D0BBE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 descr="ppt_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/>
          <a:stretch/>
        </p:blipFill>
        <p:spPr>
          <a:xfrm>
            <a:off x="-8882" y="-8881"/>
            <a:ext cx="9152882" cy="68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85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2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73B5-2BD7-D446-8BB3-BF918A79101C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CAD3B-CB8F-E446-9CC3-65DDF0EF01B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2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1E59-8A8F-0A4C-93EE-B523B8ABFE99}" type="datetimeFigureOut">
              <a:rPr lang="es-ES" smtClean="0"/>
              <a:t>25-07-18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AC5B-BFEC-1648-A59A-A9F657E358B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85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37609" y="3839985"/>
            <a:ext cx="6617913" cy="2492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b="1" dirty="0" smtClean="0">
                <a:solidFill>
                  <a:srgbClr val="FFFFFF"/>
                </a:solidFill>
                <a:latin typeface="gobCL"/>
                <a:cs typeface="gobCL"/>
              </a:rPr>
              <a:t>LINEAMIENTOS COMUNICACIONALES</a:t>
            </a:r>
          </a:p>
          <a:p>
            <a:pPr>
              <a:lnSpc>
                <a:spcPct val="110000"/>
              </a:lnSpc>
            </a:pPr>
            <a:r>
              <a:rPr lang="es-ES" dirty="0" smtClean="0">
                <a:solidFill>
                  <a:srgbClr val="FFFFFF"/>
                </a:solidFill>
                <a:latin typeface="gobCL"/>
                <a:cs typeface="gobCL"/>
              </a:rPr>
              <a:t>JORNADA DE TRABAJO SEREMIS DE LAS CULTURAS,</a:t>
            </a:r>
          </a:p>
          <a:p>
            <a:pPr>
              <a:lnSpc>
                <a:spcPct val="110000"/>
              </a:lnSpc>
            </a:pPr>
            <a:r>
              <a:rPr lang="es-ES" dirty="0" smtClean="0">
                <a:solidFill>
                  <a:srgbClr val="FFFFFF"/>
                </a:solidFill>
                <a:latin typeface="gobCL"/>
                <a:cs typeface="gobCL"/>
              </a:rPr>
              <a:t>LAS ARTES Y EL PATRIMONIO</a:t>
            </a:r>
          </a:p>
          <a:p>
            <a:pPr>
              <a:lnSpc>
                <a:spcPct val="110000"/>
              </a:lnSpc>
            </a:pPr>
            <a:endParaRPr lang="es-ES" dirty="0">
              <a:solidFill>
                <a:srgbClr val="FFFFFF"/>
              </a:solidFill>
              <a:latin typeface="gobCL"/>
              <a:cs typeface="gobCL"/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solidFill>
                  <a:srgbClr val="FFFFFF"/>
                </a:solidFill>
                <a:latin typeface="gobCL"/>
                <a:cs typeface="gobCL"/>
              </a:rPr>
              <a:t>Departamento de Comunicaciones</a:t>
            </a:r>
            <a:br>
              <a:rPr lang="es-ES" dirty="0" smtClean="0">
                <a:solidFill>
                  <a:srgbClr val="FFFFFF"/>
                </a:solidFill>
                <a:latin typeface="gobCL"/>
                <a:cs typeface="gobCL"/>
              </a:rPr>
            </a:br>
            <a:endParaRPr lang="es-ES" dirty="0" smtClean="0">
              <a:solidFill>
                <a:srgbClr val="FFFFFF"/>
              </a:solidFill>
              <a:latin typeface="gobCL"/>
              <a:cs typeface="gobCL"/>
            </a:endParaRPr>
          </a:p>
          <a:p>
            <a:pPr>
              <a:lnSpc>
                <a:spcPct val="110000"/>
              </a:lnSpc>
            </a:pPr>
            <a:endParaRPr lang="es-ES" sz="2000" dirty="0">
              <a:solidFill>
                <a:srgbClr val="FFFFFF"/>
              </a:solidFill>
              <a:latin typeface="gobCL"/>
              <a:cs typeface="gobCL"/>
            </a:endParaRPr>
          </a:p>
          <a:p>
            <a:pPr>
              <a:lnSpc>
                <a:spcPct val="110000"/>
              </a:lnSpc>
            </a:pPr>
            <a:r>
              <a:rPr lang="es-ES" sz="1400" dirty="0" smtClean="0">
                <a:solidFill>
                  <a:srgbClr val="FFFFFF"/>
                </a:solidFill>
                <a:latin typeface="gobCL"/>
                <a:cs typeface="gobCL"/>
              </a:rPr>
              <a:t>27 de abril de 2018</a:t>
            </a:r>
            <a:endParaRPr lang="es-ES" sz="1400" dirty="0">
              <a:solidFill>
                <a:srgbClr val="FFFFFF"/>
              </a:solidFill>
              <a:latin typeface="gobCL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6422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2883855" y="1407388"/>
            <a:ext cx="5837712" cy="493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Nuestra misión es ser el referente en la definición de las políticas de comunicación y difusión a nivel ministerial, y en la promoción del uso de las distintas plataformas digitales para nuestros usuarios.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Somos los coordinadores de la comunicación a nivel nacional, en estrecho contacto con los comunicadores de cada una de las seremis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Nuestro objetivo 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profundizar la comunicación y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la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relación con nuestros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públicos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(internos y externos), con un decidido énfasis en el uso de las plataformas digitales para la difusión del amplio catálogo de productos, y fortaleciendo la modalidad presencial (terreno) para nuestras autoridades.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>
              <a:lnSpc>
                <a:spcPct val="1200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2286" y="1407388"/>
            <a:ext cx="24978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84A9C"/>
                </a:solidFill>
                <a:latin typeface="Verdana"/>
                <a:cs typeface="Verdana"/>
              </a:rPr>
              <a:t>DEPARTAMENTO DE</a:t>
            </a:r>
          </a:p>
          <a:p>
            <a:r>
              <a:rPr lang="es-ES" sz="1600" dirty="0" smtClean="0">
                <a:solidFill>
                  <a:srgbClr val="084A9C"/>
                </a:solidFill>
                <a:latin typeface="Verdana"/>
                <a:cs typeface="Verdana"/>
              </a:rPr>
              <a:t>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5972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2883855" y="1407388"/>
            <a:ext cx="5837712" cy="493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Conjugar los desafíos ministeriales con los 5 pilares del programa de Gobierno del Presidente Sebastián Piñera.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Llegar con la cultura a los hogares de todos los chilenos a lo largo de todo el país, disminuyendo la brecha de acceso que hoy existe en distintos niveles.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Transmitir el sello de la gestión de la nueva autoridad a los públicos relevantes. Todo lo que se hace debe ser comunicado. Somos un Ministerio en acción.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Establecer comunicacionalmente el hito histórico que significa la nueva institucionalidad cultural para Chile.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Posicionar a la Ministra de las Culturas, las Artes y el Patrimonio como un actor relevante en la opinión pública a nivel nacional; a los subsecretarios, a nivel sectorial; y a los seremis en sus respectivas regiones.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2286" y="1407388"/>
            <a:ext cx="24978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84A9C"/>
                </a:solidFill>
                <a:latin typeface="Verdana"/>
                <a:cs typeface="Verdana"/>
              </a:rPr>
              <a:t>MARCO </a:t>
            </a:r>
            <a:br>
              <a:rPr lang="es-ES" sz="1600" dirty="0">
                <a:solidFill>
                  <a:srgbClr val="084A9C"/>
                </a:solidFill>
                <a:latin typeface="Verdana"/>
                <a:cs typeface="Verdana"/>
              </a:rPr>
            </a:br>
            <a:r>
              <a:rPr lang="es-ES" sz="1600" dirty="0">
                <a:solidFill>
                  <a:srgbClr val="084A9C"/>
                </a:solidFill>
                <a:latin typeface="Verdana"/>
                <a:cs typeface="Verdana"/>
              </a:rPr>
              <a:t>ESTRATÉGICO </a:t>
            </a:r>
          </a:p>
        </p:txBody>
      </p:sp>
    </p:spTree>
    <p:extLst>
      <p:ext uri="{BB962C8B-B14F-4D97-AF65-F5344CB8AC3E}">
        <p14:creationId xmlns:p14="http://schemas.microsoft.com/office/powerpoint/2010/main" val="420524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01412" y="2653882"/>
            <a:ext cx="6769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84A9C"/>
                </a:solidFill>
                <a:latin typeface="Verdana"/>
                <a:cs typeface="Verdana"/>
              </a:rPr>
              <a:t>La cultura es una herramienta para mejorar la calidad de vida de todos los chilenos y que llegue a cada uno de ellos es un desafío que nos convoca a todos</a:t>
            </a:r>
          </a:p>
        </p:txBody>
      </p:sp>
    </p:spTree>
    <p:extLst>
      <p:ext uri="{BB962C8B-B14F-4D97-AF65-F5344CB8AC3E}">
        <p14:creationId xmlns:p14="http://schemas.microsoft.com/office/powerpoint/2010/main" val="149362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08057" y="1922721"/>
            <a:ext cx="314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solidFill>
                  <a:srgbClr val="084A9C"/>
                </a:solidFill>
                <a:latin typeface="Verdanan"/>
                <a:cs typeface="Verdanan"/>
              </a:rPr>
              <a:t>La cultura como instrumento para contribuir al desarrollo de las futuras generaciones</a:t>
            </a:r>
            <a:endParaRPr lang="es-ES" sz="1600" dirty="0">
              <a:solidFill>
                <a:srgbClr val="084A9C"/>
              </a:solidFill>
              <a:latin typeface="Verdanan"/>
              <a:cs typeface="Verdan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53052" y="1867322"/>
            <a:ext cx="2993167" cy="90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s-CL" sz="1600" dirty="0" smtClean="0">
                <a:solidFill>
                  <a:srgbClr val="084A9C"/>
                </a:solidFill>
                <a:latin typeface="Verdana"/>
                <a:cs typeface="Verdana"/>
              </a:rPr>
              <a:t>Mejorar la calidad de vida de niños y niñas a través de una formación artística</a:t>
            </a:r>
            <a:endParaRPr lang="es-CL" sz="1600" dirty="0">
              <a:solidFill>
                <a:srgbClr val="084A9C"/>
              </a:solidFill>
              <a:latin typeface="Verdana"/>
              <a:cs typeface="Verdan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3052" y="3947068"/>
            <a:ext cx="2867225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s-CL" sz="1600" dirty="0" smtClean="0">
                <a:solidFill>
                  <a:srgbClr val="084A9C"/>
                </a:solidFill>
                <a:latin typeface="Verdana"/>
                <a:cs typeface="Verdana"/>
              </a:rPr>
              <a:t>Mejorar la calidad de vida </a:t>
            </a:r>
            <a:br>
              <a:rPr lang="es-CL" sz="1600" dirty="0" smtClean="0">
                <a:solidFill>
                  <a:srgbClr val="084A9C"/>
                </a:solidFill>
                <a:latin typeface="Verdana"/>
                <a:cs typeface="Verdana"/>
              </a:rPr>
            </a:br>
            <a:r>
              <a:rPr lang="es-CL" sz="1600" dirty="0" smtClean="0">
                <a:solidFill>
                  <a:srgbClr val="084A9C"/>
                </a:solidFill>
                <a:latin typeface="Verdana"/>
                <a:cs typeface="Verdana"/>
              </a:rPr>
              <a:t>de los adultos mayores</a:t>
            </a:r>
            <a:endParaRPr lang="es-CL" sz="1600" dirty="0">
              <a:solidFill>
                <a:srgbClr val="084A9C"/>
              </a:solidFill>
              <a:latin typeface="Verdana"/>
              <a:cs typeface="Verdana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75325" y="3909648"/>
            <a:ext cx="3010393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s-CL" sz="1600" dirty="0">
                <a:solidFill>
                  <a:srgbClr val="084A9C"/>
                </a:solidFill>
                <a:latin typeface="Verdanan"/>
                <a:cs typeface="Verdanan"/>
              </a:rPr>
              <a:t>La cultura como elemento de actividad social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52402" y="608791"/>
            <a:ext cx="265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84A9C"/>
                </a:solidFill>
                <a:latin typeface="Verdana"/>
                <a:cs typeface="Verdana"/>
              </a:rPr>
              <a:t>OBJETIVOS</a:t>
            </a:r>
            <a:endParaRPr lang="es-ES" sz="1600" dirty="0">
              <a:solidFill>
                <a:srgbClr val="084A9C"/>
              </a:solidFill>
              <a:latin typeface="Verdana"/>
              <a:cs typeface="Verdana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019687" y="2072544"/>
            <a:ext cx="913088" cy="4522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4019687" y="4035346"/>
            <a:ext cx="913088" cy="4522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29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08057" y="1922721"/>
            <a:ext cx="31405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rgbClr val="084A9C"/>
                </a:solidFill>
                <a:latin typeface="Verdanan"/>
                <a:cs typeface="Verdanan"/>
              </a:rPr>
              <a:t>La cultura como vía de reinserción social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53052" y="1927500"/>
            <a:ext cx="2993167" cy="629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s-CL" sz="1600" dirty="0">
                <a:solidFill>
                  <a:srgbClr val="084A9C"/>
                </a:solidFill>
                <a:latin typeface="Verdana"/>
                <a:cs typeface="Verdana"/>
              </a:rPr>
              <a:t>Mejora la calidad de vida </a:t>
            </a:r>
            <a:br>
              <a:rPr lang="es-CL" sz="1600" dirty="0">
                <a:solidFill>
                  <a:srgbClr val="084A9C"/>
                </a:solidFill>
                <a:latin typeface="Verdana"/>
                <a:cs typeface="Verdana"/>
              </a:rPr>
            </a:br>
            <a:r>
              <a:rPr lang="es-CL" sz="1600" dirty="0">
                <a:solidFill>
                  <a:srgbClr val="084A9C"/>
                </a:solidFill>
                <a:latin typeface="Verdana"/>
                <a:cs typeface="Verdana"/>
              </a:rPr>
              <a:t>de los adultos </a:t>
            </a:r>
            <a:r>
              <a:rPr lang="es-CL" sz="1600" dirty="0" smtClean="0">
                <a:solidFill>
                  <a:srgbClr val="084A9C"/>
                </a:solidFill>
                <a:latin typeface="Verdana"/>
                <a:cs typeface="Verdana"/>
              </a:rPr>
              <a:t>mayores</a:t>
            </a:r>
            <a:endParaRPr lang="es-CL" sz="1600" dirty="0">
              <a:solidFill>
                <a:srgbClr val="084A9C"/>
              </a:solidFill>
              <a:latin typeface="Verdana"/>
              <a:cs typeface="Verdan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3052" y="4035346"/>
            <a:ext cx="2867225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s-CL" sz="1600" dirty="0">
                <a:solidFill>
                  <a:srgbClr val="084A9C"/>
                </a:solidFill>
                <a:latin typeface="Verdana"/>
                <a:cs typeface="Verdana"/>
              </a:rPr>
              <a:t>Mejorar la calidad de vida</a:t>
            </a:r>
          </a:p>
          <a:p>
            <a:pPr lvl="0">
              <a:lnSpc>
                <a:spcPct val="120000"/>
              </a:lnSpc>
            </a:pPr>
            <a:r>
              <a:rPr lang="es-CL" sz="1600" dirty="0">
                <a:solidFill>
                  <a:srgbClr val="084A9C"/>
                </a:solidFill>
                <a:latin typeface="Verdana"/>
                <a:cs typeface="Verdana"/>
              </a:rPr>
              <a:t>de cultores y artistas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75325" y="3909648"/>
            <a:ext cx="3010393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s-CL" sz="1600" dirty="0">
                <a:solidFill>
                  <a:srgbClr val="084A9C"/>
                </a:solidFill>
                <a:latin typeface="Verdanan"/>
                <a:cs typeface="Verdanan"/>
              </a:rPr>
              <a:t>La cultura como motor del desarrollo económico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52402" y="608791"/>
            <a:ext cx="265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84A9C"/>
                </a:solidFill>
                <a:latin typeface="Verdana"/>
                <a:cs typeface="Verdana"/>
              </a:rPr>
              <a:t>OBJETIVOS</a:t>
            </a:r>
            <a:endParaRPr lang="es-ES" sz="1600" dirty="0">
              <a:solidFill>
                <a:srgbClr val="084A9C"/>
              </a:solidFill>
              <a:latin typeface="Verdana"/>
              <a:cs typeface="Verdana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019687" y="2072544"/>
            <a:ext cx="913088" cy="4522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4019687" y="4035346"/>
            <a:ext cx="913088" cy="4522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62082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 CN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ció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CNCA.potx</Template>
  <TotalTime>195</TotalTime>
  <Words>364</Words>
  <Application>Microsoft Macintosh PowerPoint</Application>
  <PresentationFormat>Presentación en pantalla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PRESENTACION CNCA</vt:lpstr>
      <vt:lpstr>5_Diseño personalizado</vt:lpstr>
      <vt:lpstr>Presentación1</vt:lpstr>
      <vt:lpstr>2_Diseño personalizado</vt:lpstr>
      <vt:lpstr>3_Diseño personalizado</vt:lpstr>
      <vt:lpstr>4_Diseño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CNCA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Milena Hachim</dc:creator>
  <cp:lastModifiedBy>Soledad Poirot</cp:lastModifiedBy>
  <cp:revision>25</cp:revision>
  <dcterms:created xsi:type="dcterms:W3CDTF">2014-09-09T12:44:40Z</dcterms:created>
  <dcterms:modified xsi:type="dcterms:W3CDTF">2018-07-25T15:46:15Z</dcterms:modified>
</cp:coreProperties>
</file>