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  <p:sldMasterId id="2147483738" r:id="rId2"/>
    <p:sldMasterId id="2147483688" r:id="rId3"/>
    <p:sldMasterId id="2147483700" r:id="rId4"/>
    <p:sldMasterId id="2147483713" r:id="rId5"/>
    <p:sldMasterId id="2147483726" r:id="rId6"/>
  </p:sldMasterIdLst>
  <p:sldIdLst>
    <p:sldId id="256" r:id="rId7"/>
    <p:sldId id="257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23" autoAdjust="0"/>
    <p:restoredTop sz="94660"/>
  </p:normalViewPr>
  <p:slideViewPr>
    <p:cSldViewPr snapToGrid="0" snapToObjects="1">
      <p:cViewPr>
        <p:scale>
          <a:sx n="161" d="100"/>
          <a:sy n="161" d="100"/>
        </p:scale>
        <p:origin x="-1144" y="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31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755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0521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313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339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259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235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297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298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6591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102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297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0196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0997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9738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4956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4518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2717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966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  <p:pic>
        <p:nvPicPr>
          <p:cNvPr id="6" name="Imagen 5" descr="PORTADA PRESENTACION 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8830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2972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29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2989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65912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10231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01961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099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9738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4956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4518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2717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966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  <p:pic>
        <p:nvPicPr>
          <p:cNvPr id="6" name="Imagen 5" descr="PORTADA PRESENTACION 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88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3139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8594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2083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03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6299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51453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75522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05215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3139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3397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25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8594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23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20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62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514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7.xml"/><Relationship Id="rId13" Type="http://schemas.openxmlformats.org/officeDocument/2006/relationships/theme" Target="../theme/theme4.xm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39.xml"/><Relationship Id="rId13" Type="http://schemas.openxmlformats.org/officeDocument/2006/relationships/theme" Target="../theme/theme5.xml"/><Relationship Id="rId1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9.xml"/><Relationship Id="rId3" Type="http://schemas.openxmlformats.org/officeDocument/2006/relationships/slideLayout" Target="../slideLayouts/slideLayout30.xml"/><Relationship Id="rId4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5.xml"/><Relationship Id="rId9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7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0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40.xml"/><Relationship Id="rId2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7.xml"/><Relationship Id="rId9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  <p:pic>
        <p:nvPicPr>
          <p:cNvPr id="9" name="Imagen 8" descr="ppt_02.png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31" y="0"/>
            <a:ext cx="9151032" cy="679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85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057C7-5851-C943-8F51-B5967FE176B2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D2441-0C3A-9349-8E11-5B762E2D0BBE}" type="slidenum">
              <a:rPr lang="es-ES" smtClean="0"/>
              <a:t>‹Nr.›</a:t>
            </a:fld>
            <a:endParaRPr lang="es-ES"/>
          </a:p>
        </p:txBody>
      </p:sp>
      <p:pic>
        <p:nvPicPr>
          <p:cNvPr id="7" name="Imagen 6" descr="ppt_01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2"/>
          <a:stretch/>
        </p:blipFill>
        <p:spPr>
          <a:xfrm>
            <a:off x="-8882" y="-8881"/>
            <a:ext cx="9152882" cy="688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73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85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626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373B5-2BD7-D446-8BB3-BF918A79101C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CAD3B-CB8F-E446-9CC3-65DDF0EF0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626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41E59-8A8F-0A4C-93EE-B523B8ABFE99}" type="datetimeFigureOut">
              <a:rPr lang="es-ES" smtClean="0"/>
              <a:t>05-03-18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9AC5B-BFEC-1648-A59A-A9F657E358B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85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3924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04840" y="940660"/>
            <a:ext cx="6581960" cy="5361763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723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ON CN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5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resentació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 CNCA.potx</Template>
  <TotalTime>153</TotalTime>
  <Words>0</Words>
  <Application>Microsoft Macintosh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PRESENTACION CNCA</vt:lpstr>
      <vt:lpstr>5_Diseño personalizado</vt:lpstr>
      <vt:lpstr>Presentación1</vt:lpstr>
      <vt:lpstr>2_Diseño personalizado</vt:lpstr>
      <vt:lpstr>3_Diseño personalizado</vt:lpstr>
      <vt:lpstr>4_Diseño personalizado</vt:lpstr>
      <vt:lpstr>Presentación de PowerPoint</vt:lpstr>
      <vt:lpstr>Presentación de PowerPoint</vt:lpstr>
    </vt:vector>
  </TitlesOfParts>
  <Company>CNCA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Milena Hachim</dc:creator>
  <cp:lastModifiedBy>Diego Valenzuela</cp:lastModifiedBy>
  <cp:revision>18</cp:revision>
  <dcterms:created xsi:type="dcterms:W3CDTF">2014-09-09T12:44:40Z</dcterms:created>
  <dcterms:modified xsi:type="dcterms:W3CDTF">2018-03-05T21:05:12Z</dcterms:modified>
</cp:coreProperties>
</file>